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6" r:id="rId3"/>
    <p:sldMasterId id="2147483664" r:id="rId4"/>
    <p:sldMasterId id="2147483669" r:id="rId5"/>
  </p:sldMasterIdLst>
  <p:notesMasterIdLst>
    <p:notesMasterId r:id="rId15"/>
  </p:notesMasterIdLst>
  <p:sldIdLst>
    <p:sldId id="497" r:id="rId6"/>
    <p:sldId id="396" r:id="rId7"/>
    <p:sldId id="484" r:id="rId8"/>
    <p:sldId id="495" r:id="rId9"/>
    <p:sldId id="496" r:id="rId10"/>
    <p:sldId id="486" r:id="rId11"/>
    <p:sldId id="489" r:id="rId12"/>
    <p:sldId id="492" r:id="rId13"/>
    <p:sldId id="49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872" autoAdjust="0"/>
  </p:normalViewPr>
  <p:slideViewPr>
    <p:cSldViewPr snapToGrid="0" snapToObjects="1">
      <p:cViewPr>
        <p:scale>
          <a:sx n="107" d="100"/>
          <a:sy n="107" d="100"/>
        </p:scale>
        <p:origin x="-1734" y="-5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2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DFA3EB-2C26-D942-8A4E-4355695569AC}" type="datetimeFigureOut">
              <a:rPr lang="en-US" smtClean="0"/>
              <a:t>2/12/2016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6A6B8-A6D5-0045-B0A8-0F16AD2B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016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think of the different cars we created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C6A6B8-A6D5-0045-B0A8-0F16AD2B0580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>
          <a:xfrm>
            <a:off x="200853" y="4004352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Sans"/>
                <a:ea typeface="+mj-ea"/>
                <a:cs typeface="+mj-cs"/>
              </a:rPr>
              <a:t>Chapter 3 – Implementing Classes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964" y="958815"/>
            <a:ext cx="8677836" cy="65996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dirty="0" smtClean="0"/>
              <a:t>What is required to play a music CD on a computer?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8444" y="1618775"/>
            <a:ext cx="8279391" cy="1182949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b="1" dirty="0" smtClean="0"/>
              <a:t>Answer:</a:t>
            </a:r>
            <a:r>
              <a:rPr lang="en-US" dirty="0" smtClean="0"/>
              <a:t> A program that reads the data on the CD and sends output to the speakers and the screen.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4722264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" y="0"/>
            <a:ext cx="3274577" cy="4093221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1220307"/>
            <a:ext cx="8677836" cy="48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1060848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C02254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4" r:id="rId4"/>
    <p:sldLayoutId id="2147483675" r:id="rId5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2" Type="http://schemas.microsoft.com/office/2007/relationships/media" Target="../media/media6.wav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used but not formally defined local variables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We have used and formally defined instance variables of an object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802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4"/>
            <a:ext cx="9135036" cy="5399962"/>
          </a:xfrm>
        </p:spPr>
        <p:txBody>
          <a:bodyPr>
            <a:normAutofit/>
          </a:bodyPr>
          <a:lstStyle/>
          <a:p>
            <a:r>
              <a:rPr lang="en-US" b="1" dirty="0" smtClean="0"/>
              <a:t>Local variables</a:t>
            </a:r>
            <a:r>
              <a:rPr lang="en-US" dirty="0" smtClean="0"/>
              <a:t> are declared in the body of a method: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double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giveChange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dirty="0" smtClean="0">
                <a:solidFill>
                  <a:srgbClr val="FF0000"/>
                </a:solidFill>
                <a:latin typeface="Lucida Sans Typewriter"/>
                <a:ea typeface="Courier New" charset="0"/>
                <a:cs typeface="Courier New" charset="0"/>
              </a:rPr>
              <a:t>double change = payment – purchase;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purchase = 0;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payment = 0;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return change;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  <a:p>
            <a:r>
              <a:rPr lang="en-US" dirty="0" smtClean="0"/>
              <a:t>When a method exits, its local variables are removed.</a:t>
            </a:r>
          </a:p>
          <a:p>
            <a:r>
              <a:rPr lang="en-US" b="1" dirty="0" smtClean="0"/>
              <a:t>Parameter variables</a:t>
            </a:r>
            <a:r>
              <a:rPr lang="en-US" dirty="0" smtClean="0"/>
              <a:t> are declared in the header of a method: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void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enterPayment(</a:t>
            </a:r>
            <a:r>
              <a:rPr lang="en-US" dirty="0" err="1" smtClean="0">
                <a:solidFill>
                  <a:srgbClr val="FF0000"/>
                </a:solidFill>
                <a:latin typeface="Lucida Sans Typewriter"/>
                <a:ea typeface="Courier New" charset="0"/>
                <a:cs typeface="Courier New" charset="0"/>
              </a:rPr>
              <a:t>double</a:t>
            </a:r>
            <a:r>
              <a:rPr lang="en-US" dirty="0" smtClean="0">
                <a:solidFill>
                  <a:srgbClr val="FF0000"/>
                </a:solidFill>
                <a:latin typeface="Lucida Sans Typewriter"/>
                <a:ea typeface="Courier New" charset="0"/>
                <a:cs typeface="Courier New" charset="0"/>
              </a:rPr>
              <a:t> amount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376" x="1862138" y="1404938"/>
          <p14:tracePt t="11522" x="1874838" y="1404938"/>
          <p14:tracePt t="11530" x="1887538" y="1404938"/>
          <p14:tracePt t="11538" x="1906588" y="1404938"/>
          <p14:tracePt t="11546" x="1958975" y="1404938"/>
          <p14:tracePt t="11562" x="2017713" y="1404938"/>
          <p14:tracePt t="11578" x="2116138" y="1397000"/>
          <p14:tracePt t="11594" x="2187575" y="1384300"/>
          <p14:tracePt t="11594" x="2220913" y="1384300"/>
          <p14:tracePt t="11610" x="2233613" y="1384300"/>
          <p14:tracePt t="13114" x="2239963" y="1384300"/>
          <p14:tracePt t="13122" x="2252663" y="1384300"/>
          <p14:tracePt t="13130" x="2266950" y="1384300"/>
          <p14:tracePt t="13143" x="2279650" y="1384300"/>
          <p14:tracePt t="13146" x="2338388" y="1384300"/>
          <p14:tracePt t="13159" x="2436813" y="1384300"/>
          <p14:tracePt t="13176" x="2566988" y="1384300"/>
          <p14:tracePt t="13193" x="2703513" y="1390650"/>
          <p14:tracePt t="13209" x="2959100" y="1390650"/>
          <p14:tracePt t="13226" x="3181350" y="1404938"/>
          <p14:tracePt t="13243" x="3403600" y="1411288"/>
          <p14:tracePt t="13259" x="3573463" y="1411288"/>
          <p14:tracePt t="13276" x="3749675" y="1417638"/>
          <p14:tracePt t="13293" x="3919538" y="1417638"/>
          <p14:tracePt t="13309" x="4089400" y="1417638"/>
          <p14:tracePt t="13326" x="4232275" y="1404938"/>
          <p14:tracePt t="13343" x="4356100" y="1397000"/>
          <p14:tracePt t="13359" x="4467225" y="1397000"/>
          <p14:tracePt t="13376" x="4572000" y="1397000"/>
          <p14:tracePt t="13393" x="4676775" y="1397000"/>
          <p14:tracePt t="13409" x="4859338" y="1397000"/>
          <p14:tracePt t="13426" x="5010150" y="1397000"/>
          <p14:tracePt t="13443" x="5140325" y="1411288"/>
          <p14:tracePt t="13459" x="5238750" y="1423988"/>
          <p14:tracePt t="13476" x="5335588" y="1430338"/>
          <p14:tracePt t="13493" x="5394325" y="1436688"/>
          <p14:tracePt t="13509" x="5414963" y="1436688"/>
          <p14:tracePt t="13906" x="5421313" y="1449388"/>
          <p14:tracePt t="13914" x="5434013" y="1463675"/>
          <p14:tracePt t="13922" x="5446713" y="1476375"/>
          <p14:tracePt t="13943" x="5473700" y="1495425"/>
          <p14:tracePt t="13943" x="5492750" y="1501775"/>
          <p14:tracePt t="13959" x="5499100" y="1516063"/>
          <p14:tracePt t="13976" x="5505450" y="1522413"/>
          <p14:tracePt t="13992" x="5505450" y="1528763"/>
          <p14:tracePt t="14009" x="5505450" y="1554163"/>
          <p14:tracePt t="14026" x="5505450" y="1606550"/>
          <p14:tracePt t="14042" x="5511800" y="1633538"/>
          <p14:tracePt t="14059" x="5532438" y="1665288"/>
          <p14:tracePt t="14076" x="5564188" y="1692275"/>
          <p14:tracePt t="14093" x="5622925" y="1744663"/>
          <p14:tracePt t="14109" x="5702300" y="1789113"/>
          <p14:tracePt t="14126" x="5819775" y="1841500"/>
          <p14:tracePt t="14142" x="5937250" y="1881188"/>
          <p14:tracePt t="14159" x="6042025" y="1912938"/>
          <p14:tracePt t="14176" x="6138863" y="1952625"/>
          <p14:tracePt t="14192" x="6243638" y="2005013"/>
          <p14:tracePt t="14209" x="6342063" y="2038350"/>
          <p14:tracePt t="14209" x="6367463" y="2044700"/>
          <p14:tracePt t="14226" x="6407150" y="2070100"/>
          <p14:tracePt t="14243" x="6446838" y="2090738"/>
          <p14:tracePt t="14259" x="6472238" y="2109788"/>
          <p14:tracePt t="14276" x="6484938" y="2116138"/>
          <p14:tracePt t="14292" x="6499225" y="2128838"/>
          <p14:tracePt t="14309" x="6524625" y="2149475"/>
          <p14:tracePt t="14326" x="6537325" y="2168525"/>
          <p14:tracePt t="14342" x="6557963" y="2181225"/>
          <p14:tracePt t="14359" x="6570663" y="2193925"/>
          <p14:tracePt t="14376" x="6577013" y="2208213"/>
          <p14:tracePt t="14427" x="6583363" y="2208213"/>
          <p14:tracePt t="14435" x="6583363" y="2220913"/>
          <p14:tracePt t="14444" x="6583363" y="2227263"/>
          <p14:tracePt t="14444" x="6583363" y="2246313"/>
          <p14:tracePt t="14467" x="6583363" y="2279650"/>
          <p14:tracePt t="14477" x="6583363" y="2292350"/>
          <p14:tracePt t="14493" x="6583363" y="2305050"/>
          <p14:tracePt t="14510" x="6583363" y="2319338"/>
          <p14:tracePt t="14527" x="6583363" y="2338388"/>
          <p14:tracePt t="14543" x="6583363" y="2357438"/>
          <p14:tracePt t="14560" x="6583363" y="2370138"/>
          <p14:tracePt t="14577" x="6583363" y="2378075"/>
          <p14:tracePt t="14651" x="6583363" y="2384425"/>
          <p14:tracePt t="14675" x="6583363" y="2390775"/>
          <p14:tracePt t="14683" x="6583363" y="2397125"/>
          <p14:tracePt t="14691" x="6583363" y="2403475"/>
          <p14:tracePt t="14715" x="6577013" y="2403475"/>
          <p14:tracePt t="14723" x="6577013" y="2409825"/>
          <p14:tracePt t="14907" x="6577013" y="2403475"/>
          <p14:tracePt t="14971" x="6570663" y="2403475"/>
          <p14:tracePt t="15587" x="6564313" y="2403475"/>
          <p14:tracePt t="15603" x="6564313" y="2409825"/>
          <p14:tracePt t="15619" x="6570663" y="2409825"/>
          <p14:tracePt t="15635" x="6577013" y="2409825"/>
          <p14:tracePt t="15643" x="6589713" y="2416175"/>
          <p14:tracePt t="15659" x="6604000" y="2422525"/>
          <p14:tracePt t="15660" x="6623050" y="2430463"/>
          <p14:tracePt t="15699" x="6616700" y="2422525"/>
          <p14:tracePt t="15707" x="6604000" y="2403475"/>
          <p14:tracePt t="15715" x="6570663" y="2378075"/>
          <p14:tracePt t="15726" x="6564313" y="2363788"/>
          <p14:tracePt t="16067" x="6557963" y="2363788"/>
          <p14:tracePt t="16075" x="6557963" y="2370138"/>
          <p14:tracePt t="16093" x="6564313" y="2378075"/>
          <p14:tracePt t="16115" x="6564313" y="2370138"/>
          <p14:tracePt t="16171" x="6557963" y="2370138"/>
          <p14:tracePt t="16183" x="6551613" y="2370138"/>
          <p14:tracePt t="16195" x="6545263" y="2378075"/>
          <p14:tracePt t="16203" x="6537325" y="2378075"/>
          <p14:tracePt t="16907" x="6551613" y="2378075"/>
          <p14:tracePt t="16909" x="6564313" y="2378075"/>
          <p14:tracePt t="16917" x="6570663" y="2378075"/>
          <p14:tracePt t="16926" x="6596063" y="2378075"/>
          <p14:tracePt t="16942" x="6623050" y="2378075"/>
          <p14:tracePt t="16959" x="6629400" y="2378075"/>
          <p14:tracePt t="17275" x="6623050" y="2378075"/>
          <p14:tracePt t="17771" x="6616700" y="2370138"/>
          <p14:tracePt t="17787" x="6610350" y="2370138"/>
          <p14:tracePt t="17803" x="6610350" y="2363788"/>
          <p14:tracePt t="17811" x="6604000" y="2363788"/>
          <p14:tracePt t="17819" x="6596063" y="2363788"/>
          <p14:tracePt t="17851" x="6596063" y="2357438"/>
          <p14:tracePt t="17861" x="6589713" y="2357438"/>
          <p14:tracePt t="19781" x="0" y="0"/>
        </p14:tracePtLst>
        <p14:tracePtLst>
          <p14:tracePt t="21332" x="5845175" y="1463675"/>
          <p14:tracePt t="21524" x="5838825" y="1470025"/>
          <p14:tracePt t="21532" x="5813425" y="1476375"/>
          <p14:tracePt t="21542" x="5773738" y="1495425"/>
          <p14:tracePt t="21542" x="5689600" y="1535113"/>
          <p14:tracePt t="21558" x="5570538" y="1587500"/>
          <p14:tracePt t="21575" x="5421313" y="1633538"/>
          <p14:tracePt t="21591" x="5232400" y="1724025"/>
          <p14:tracePt t="21608" x="5022850" y="1795463"/>
          <p14:tracePt t="21625" x="4787900" y="1862138"/>
          <p14:tracePt t="21642" x="4578350" y="1887538"/>
          <p14:tracePt t="21657" x="4349750" y="1893888"/>
          <p14:tracePt t="21674" x="4062413" y="1893888"/>
          <p14:tracePt t="21674" x="3978275" y="1900238"/>
          <p14:tracePt t="21691" x="3775075" y="1920875"/>
          <p14:tracePt t="21707" x="3598863" y="1927225"/>
          <p14:tracePt t="21724" x="3416300" y="1927225"/>
          <p14:tracePt t="21740" x="3284538" y="1933575"/>
          <p14:tracePt t="21757" x="3154363" y="1933575"/>
          <p14:tracePt t="21774" x="3024188" y="1933575"/>
          <p14:tracePt t="21790" x="2906713" y="1933575"/>
          <p14:tracePt t="21807" x="2762250" y="1939925"/>
          <p14:tracePt t="21824" x="2665413" y="1946275"/>
          <p14:tracePt t="21840" x="2592388" y="1952625"/>
          <p14:tracePt t="21857" x="2520950" y="1965325"/>
          <p14:tracePt t="21874" x="2468563" y="1973263"/>
          <p14:tracePt t="21890" x="2403475" y="1979613"/>
          <p14:tracePt t="21907" x="2370138" y="1992313"/>
          <p14:tracePt t="21924" x="2338388" y="2011363"/>
          <p14:tracePt t="21940" x="2273300" y="2038350"/>
          <p14:tracePt t="21957" x="2181225" y="2057400"/>
          <p14:tracePt t="21974" x="2090738" y="2070100"/>
          <p14:tracePt t="21990" x="1985963" y="2103438"/>
          <p14:tracePt t="22007" x="1881188" y="2122488"/>
          <p14:tracePt t="22024" x="1835150" y="2128838"/>
          <p14:tracePt t="22040" x="1816100" y="2135188"/>
          <p14:tracePt t="22057" x="1809750" y="2135188"/>
          <p14:tracePt t="22090" x="1803400" y="2141538"/>
          <p14:tracePt t="22091" x="1776413" y="2155825"/>
          <p14:tracePt t="22107" x="1711325" y="2187575"/>
          <p14:tracePt t="22124" x="1646238" y="2201863"/>
          <p14:tracePt t="22140" x="1606550" y="2214563"/>
          <p14:tracePt t="22157" x="1600200" y="2220913"/>
          <p14:tracePt t="22203" x="1612900" y="2220913"/>
          <p14:tracePt t="22210" x="1646238" y="2220913"/>
          <p14:tracePt t="22223" x="1692275" y="2220913"/>
          <p14:tracePt t="22224" x="1789113" y="2227263"/>
          <p14:tracePt t="22240" x="1874838" y="2239963"/>
          <p14:tracePt t="22257" x="1893888" y="2239963"/>
          <p14:tracePt t="22530" x="1893888" y="2220913"/>
          <p14:tracePt t="22539" x="1893888" y="2201863"/>
          <p14:tracePt t="22547" x="1893888" y="2155825"/>
          <p14:tracePt t="22557" x="1893888" y="2141538"/>
          <p14:tracePt t="22574" x="1881188" y="2135188"/>
          <p14:tracePt t="22590" x="1881188" y="2128838"/>
          <p14:tracePt t="22607" x="1874838" y="2122488"/>
          <p14:tracePt t="22715" x="1874838" y="2116138"/>
          <p14:tracePt t="22724" x="1868488" y="2116138"/>
          <p14:tracePt t="22724" x="1854200" y="2116138"/>
          <p14:tracePt t="22740" x="1822450" y="2116138"/>
          <p14:tracePt t="22757" x="1782763" y="2116138"/>
          <p14:tracePt t="22773" x="1730375" y="2116138"/>
          <p14:tracePt t="22790" x="1684338" y="2103438"/>
          <p14:tracePt t="22807" x="1633538" y="2103438"/>
          <p14:tracePt t="22823" x="1593850" y="2103438"/>
          <p14:tracePt t="22840" x="1554163" y="2097088"/>
          <p14:tracePt t="22857" x="1516063" y="2090738"/>
          <p14:tracePt t="22873" x="1482725" y="2090738"/>
          <p14:tracePt t="22890" x="1436688" y="2090738"/>
          <p14:tracePt t="22907" x="1411288" y="2090738"/>
          <p14:tracePt t="22923" x="1377950" y="2090738"/>
          <p14:tracePt t="22940" x="1346200" y="2090738"/>
          <p14:tracePt t="22957" x="1312863" y="2090738"/>
          <p14:tracePt t="22973" x="1266825" y="2090738"/>
          <p14:tracePt t="22990" x="1220788" y="2090738"/>
          <p14:tracePt t="23007" x="1182688" y="2090738"/>
          <p14:tracePt t="23023" x="1155700" y="2090738"/>
          <p14:tracePt t="23040" x="1130300" y="2090738"/>
          <p14:tracePt t="23057" x="1109663" y="2090738"/>
          <p14:tracePt t="23073" x="1090613" y="2090738"/>
          <p14:tracePt t="23090" x="1058863" y="2103438"/>
          <p14:tracePt t="23107" x="1044575" y="2103438"/>
          <p14:tracePt t="23123" x="1025525" y="2116138"/>
          <p14:tracePt t="23140" x="1019175" y="2116138"/>
          <p14:tracePt t="23156" x="1006475" y="2122488"/>
          <p14:tracePt t="23173" x="998538" y="2141538"/>
          <p14:tracePt t="23190" x="992188" y="2162175"/>
          <p14:tracePt t="23206" x="985838" y="2168525"/>
          <p14:tracePt t="23223" x="979488" y="2193925"/>
          <p14:tracePt t="23240" x="979488" y="2201863"/>
          <p14:tracePt t="23256" x="973138" y="2214563"/>
          <p14:tracePt t="23273" x="973138" y="2220913"/>
          <p14:tracePt t="23290" x="966788" y="2239963"/>
          <p14:tracePt t="23307" x="966788" y="2252663"/>
          <p14:tracePt t="23323" x="966788" y="2260600"/>
          <p14:tracePt t="23340" x="973138" y="2273300"/>
          <p14:tracePt t="23356" x="973138" y="2286000"/>
          <p14:tracePt t="23373" x="979488" y="2292350"/>
          <p14:tracePt t="23390" x="979488" y="2298700"/>
          <p14:tracePt t="23406" x="992188" y="2305050"/>
          <p14:tracePt t="23423" x="1006475" y="2319338"/>
          <p14:tracePt t="23440" x="1031875" y="2332038"/>
          <p14:tracePt t="23456" x="1050925" y="2344738"/>
          <p14:tracePt t="23473" x="1065213" y="2344738"/>
          <p14:tracePt t="23490" x="1084263" y="2351088"/>
          <p14:tracePt t="23506" x="1109663" y="2357438"/>
          <p14:tracePt t="23523" x="1130300" y="2363788"/>
          <p14:tracePt t="23540" x="1162050" y="2370138"/>
          <p14:tracePt t="23556" x="1195388" y="2384425"/>
          <p14:tracePt t="23573" x="1220788" y="2390775"/>
          <p14:tracePt t="23590" x="1254125" y="2397125"/>
          <p14:tracePt t="23606" x="1273175" y="2397125"/>
          <p14:tracePt t="23623" x="1300163" y="2409825"/>
          <p14:tracePt t="23640" x="1319213" y="2422525"/>
          <p14:tracePt t="23656" x="1352550" y="2430463"/>
          <p14:tracePt t="23673" x="1371600" y="2436813"/>
          <p14:tracePt t="23690" x="1404938" y="2436813"/>
          <p14:tracePt t="23706" x="1443038" y="2443163"/>
          <p14:tracePt t="23723" x="1476375" y="2443163"/>
          <p14:tracePt t="23740" x="1508125" y="2449513"/>
          <p14:tracePt t="23756" x="1535113" y="2449513"/>
          <p14:tracePt t="23773" x="1560513" y="2449513"/>
          <p14:tracePt t="23790" x="1587500" y="2455863"/>
          <p14:tracePt t="23806" x="1619250" y="2455863"/>
          <p14:tracePt t="23823" x="1646238" y="2462213"/>
          <p14:tracePt t="23840" x="1671638" y="2462213"/>
          <p14:tracePt t="23856" x="1684338" y="2462213"/>
          <p14:tracePt t="23873" x="1704975" y="2462213"/>
          <p14:tracePt t="23889" x="1724025" y="2462213"/>
          <p14:tracePt t="23906" x="1763713" y="2462213"/>
          <p14:tracePt t="23923" x="1782763" y="2462213"/>
          <p14:tracePt t="23940" x="1803400" y="2462213"/>
          <p14:tracePt t="23956" x="1828800" y="2462213"/>
          <p14:tracePt t="23973" x="1854200" y="2468563"/>
          <p14:tracePt t="23989" x="1887538" y="2468563"/>
          <p14:tracePt t="24006" x="1912938" y="2468563"/>
          <p14:tracePt t="24023" x="1927225" y="2462213"/>
          <p14:tracePt t="24040" x="1952625" y="2455863"/>
          <p14:tracePt t="24056" x="1973263" y="2443163"/>
          <p14:tracePt t="24073" x="1992313" y="2422525"/>
          <p14:tracePt t="24089" x="2024063" y="2403475"/>
          <p14:tracePt t="24106" x="2051050" y="2370138"/>
          <p14:tracePt t="24123" x="2051050" y="2344738"/>
          <p14:tracePt t="24139" x="2051050" y="2311400"/>
          <p14:tracePt t="24156" x="2051050" y="2273300"/>
          <p14:tracePt t="24173" x="2038350" y="2260600"/>
          <p14:tracePt t="24189" x="2017713" y="2239963"/>
          <p14:tracePt t="24206" x="1992313" y="2220913"/>
          <p14:tracePt t="24223" x="1952625" y="2201863"/>
          <p14:tracePt t="24240" x="1900238" y="2174875"/>
          <p14:tracePt t="24256" x="1822450" y="2141538"/>
          <p14:tracePt t="24273" x="1704975" y="2109788"/>
          <p14:tracePt t="24289" x="1606550" y="2063750"/>
          <p14:tracePt t="24306" x="1470025" y="2017713"/>
          <p14:tracePt t="24323" x="1404938" y="2017713"/>
          <p14:tracePt t="24339" x="1338263" y="2005013"/>
          <p14:tracePt t="24356" x="1300163" y="2005013"/>
          <p14:tracePt t="24373" x="1254125" y="2005013"/>
          <p14:tracePt t="24389" x="1214438" y="2005013"/>
          <p14:tracePt t="24406" x="1162050" y="2005013"/>
          <p14:tracePt t="24423" x="1117600" y="2005013"/>
          <p14:tracePt t="24439" x="1065213" y="2005013"/>
          <p14:tracePt t="24456" x="1019175" y="2005013"/>
          <p14:tracePt t="24473" x="998538" y="2011363"/>
          <p14:tracePt t="24490" x="992188" y="2017713"/>
          <p14:tracePt t="24754" x="998538" y="2024063"/>
          <p14:tracePt t="24762" x="1012825" y="2038350"/>
          <p14:tracePt t="24763" x="1025525" y="2051050"/>
          <p14:tracePt t="24773" x="1038225" y="2057400"/>
          <p14:tracePt t="24789" x="1065213" y="2063750"/>
          <p14:tracePt t="24806" x="1077913" y="2076450"/>
          <p14:tracePt t="24822" x="1096963" y="2082800"/>
          <p14:tracePt t="24839" x="1103313" y="2090738"/>
          <p14:tracePt t="24856" x="1109663" y="2097088"/>
          <p14:tracePt t="24872" x="1117600" y="2103438"/>
          <p14:tracePt t="24889" x="1117600" y="2109788"/>
          <p14:tracePt t="24906" x="1123950" y="2122488"/>
          <p14:tracePt t="24922" x="1123950" y="2155825"/>
          <p14:tracePt t="24939" x="1123950" y="2174875"/>
          <p14:tracePt t="24956" x="1130300" y="2193925"/>
          <p14:tracePt t="24972" x="1130300" y="2208213"/>
          <p14:tracePt t="24989" x="1117600" y="2233613"/>
          <p14:tracePt t="25006" x="1109663" y="2260600"/>
          <p14:tracePt t="25022" x="1096963" y="2286000"/>
          <p14:tracePt t="25039" x="1084263" y="2325688"/>
          <p14:tracePt t="25056" x="1084263" y="2344738"/>
          <p14:tracePt t="25073" x="1084263" y="2357438"/>
          <p14:tracePt t="25089" x="1084263" y="2363788"/>
          <p14:tracePt t="25106" x="1084263" y="2370138"/>
          <p14:tracePt t="25122" x="1084263" y="2378075"/>
          <p14:tracePt t="25139" x="1090613" y="2403475"/>
          <p14:tracePt t="25156" x="1096963" y="2416175"/>
          <p14:tracePt t="25172" x="1109663" y="2430463"/>
          <p14:tracePt t="25189" x="1136650" y="2443163"/>
          <p14:tracePt t="25206" x="1136650" y="2449513"/>
          <p14:tracePt t="25222" x="1136650" y="2455863"/>
          <p14:tracePt t="25239" x="1130300" y="2455863"/>
          <p14:tracePt t="25370" x="1123950" y="2455863"/>
          <p14:tracePt t="25386" x="1117600" y="2455863"/>
          <p14:tracePt t="25394" x="1096963" y="2455863"/>
          <p14:tracePt t="25410" x="1090613" y="2455863"/>
          <p14:tracePt t="25422" x="1084263" y="2455863"/>
          <p14:tracePt t="25423" x="1077913" y="2455863"/>
          <p14:tracePt t="25439" x="1071563" y="2462213"/>
          <p14:tracePt t="25482" x="1071563" y="2468563"/>
          <p14:tracePt t="25506" x="1065213" y="2468563"/>
          <p14:tracePt t="25658" x="1071563" y="2468563"/>
          <p14:tracePt t="25666" x="1071563" y="2474913"/>
          <p14:tracePt t="25674" x="1077913" y="2474913"/>
          <p14:tracePt t="25682" x="1096963" y="2474913"/>
          <p14:tracePt t="25689" x="1143000" y="2489200"/>
          <p14:tracePt t="25705" x="1214438" y="2489200"/>
          <p14:tracePt t="25705" x="1260475" y="2489200"/>
          <p14:tracePt t="25722" x="1365250" y="2495550"/>
          <p14:tracePt t="25739" x="1470025" y="2495550"/>
          <p14:tracePt t="25756" x="1581150" y="2501900"/>
          <p14:tracePt t="25772" x="1711325" y="2501900"/>
          <p14:tracePt t="25789" x="1835150" y="2501900"/>
          <p14:tracePt t="25806" x="1973263" y="2501900"/>
          <p14:tracePt t="25822" x="2103438" y="2501900"/>
          <p14:tracePt t="25839" x="2227263" y="2501900"/>
          <p14:tracePt t="25855" x="2344738" y="2501900"/>
          <p14:tracePt t="25872" x="2462213" y="2501900"/>
          <p14:tracePt t="25889" x="2554288" y="2501900"/>
          <p14:tracePt t="25905" x="2625725" y="2501900"/>
          <p14:tracePt t="25922" x="2684463" y="2501900"/>
          <p14:tracePt t="26066" x="2690813" y="2501900"/>
          <p14:tracePt t="27418" x="2703513" y="2489200"/>
          <p14:tracePt t="27426" x="2709863" y="2474913"/>
          <p14:tracePt t="27434" x="2724150" y="2468563"/>
          <p14:tracePt t="27439" x="2755900" y="2443163"/>
          <p14:tracePt t="27455" x="2795588" y="2416175"/>
          <p14:tracePt t="27472" x="2854325" y="2363788"/>
          <p14:tracePt t="27488" x="2906713" y="2311400"/>
          <p14:tracePt t="27505" x="2946400" y="2260600"/>
          <p14:tracePt t="27521" x="2971800" y="2201863"/>
          <p14:tracePt t="27521" x="2984500" y="2162175"/>
          <p14:tracePt t="27538" x="2984500" y="2076450"/>
          <p14:tracePt t="27555" x="2984500" y="1979613"/>
          <p14:tracePt t="27572" x="2938463" y="1893888"/>
          <p14:tracePt t="27588" x="2894013" y="1828800"/>
          <p14:tracePt t="27605" x="2867025" y="1803400"/>
          <p14:tracePt t="27621" x="2854325" y="1789113"/>
          <p14:tracePt t="27762" x="2860675" y="1789113"/>
          <p14:tracePt t="27770" x="2867025" y="1795463"/>
          <p14:tracePt t="27778" x="2894013" y="1809750"/>
          <p14:tracePt t="27788" x="2919413" y="1828800"/>
          <p14:tracePt t="27789" x="2990850" y="1887538"/>
          <p14:tracePt t="27805" x="3055938" y="1958975"/>
          <p14:tracePt t="27821" x="3108325" y="2032000"/>
          <p14:tracePt t="27838" x="3148013" y="2109788"/>
          <p14:tracePt t="27855" x="3167063" y="2214563"/>
          <p14:tracePt t="27871" x="3175000" y="2325688"/>
          <p14:tracePt t="27888" x="3181350" y="2443163"/>
          <p14:tracePt t="27905" x="3181350" y="2547938"/>
          <p14:tracePt t="27921" x="3181350" y="2644775"/>
          <p14:tracePt t="27938" x="3160713" y="2814638"/>
          <p14:tracePt t="27955" x="3148013" y="2925763"/>
          <p14:tracePt t="27971" x="3135313" y="3005138"/>
          <p14:tracePt t="27988" x="3128963" y="3036888"/>
          <p14:tracePt t="28005" x="3128963" y="3055938"/>
          <p14:tracePt t="30155" x="3135313" y="3055938"/>
          <p14:tracePt t="30163" x="3148013" y="3089275"/>
          <p14:tracePt t="30171" x="3187700" y="3116263"/>
          <p14:tracePt t="30176" x="3271838" y="3181350"/>
          <p14:tracePt t="30188" x="3336925" y="3252788"/>
          <p14:tracePt t="30205" x="3403600" y="3324225"/>
          <p14:tracePt t="30222" x="3441700" y="3409950"/>
          <p14:tracePt t="30238" x="3448050" y="3500438"/>
          <p14:tracePt t="30255" x="3448050" y="3552825"/>
          <p14:tracePt t="30271" x="3409950" y="3598863"/>
          <p14:tracePt t="30288" x="3351213" y="3670300"/>
          <p14:tracePt t="30305" x="3246438" y="3729038"/>
          <p14:tracePt t="30322" x="3135313" y="3787775"/>
          <p14:tracePt t="30338" x="3017838" y="3821113"/>
          <p14:tracePt t="30355" x="2795588" y="3827463"/>
          <p14:tracePt t="30371" x="2665413" y="3833813"/>
          <p14:tracePt t="30388" x="2533650" y="3846513"/>
          <p14:tracePt t="30405" x="2422525" y="3846513"/>
          <p14:tracePt t="30421" x="2319338" y="3846513"/>
          <p14:tracePt t="30438" x="2220913" y="3846513"/>
          <p14:tracePt t="30455" x="2128838" y="3827463"/>
          <p14:tracePt t="30471" x="2076450" y="3827463"/>
          <p14:tracePt t="30488" x="2005013" y="3821113"/>
          <p14:tracePt t="30505" x="1946275" y="3814763"/>
          <p14:tracePt t="30521" x="1887538" y="3794125"/>
          <p14:tracePt t="30538" x="1809750" y="3775075"/>
          <p14:tracePt t="30555" x="1665288" y="3716338"/>
          <p14:tracePt t="30571" x="1560513" y="3697288"/>
          <p14:tracePt t="30588" x="1470025" y="3690938"/>
          <p14:tracePt t="30605" x="1390650" y="3690938"/>
          <p14:tracePt t="30621" x="1312863" y="3676650"/>
          <p14:tracePt t="30638" x="1235075" y="3657600"/>
          <p14:tracePt t="30655" x="1149350" y="3638550"/>
          <p14:tracePt t="30671" x="1044575" y="3592513"/>
          <p14:tracePt t="30688" x="914400" y="3527425"/>
          <p14:tracePt t="30705" x="769938" y="3462338"/>
          <p14:tracePt t="30721" x="652463" y="3409950"/>
          <p14:tracePt t="30738" x="549275" y="3324225"/>
          <p14:tracePt t="30754" x="423863" y="3175000"/>
          <p14:tracePt t="30771" x="398463" y="3095625"/>
          <p14:tracePt t="30788" x="398463" y="3030538"/>
          <p14:tracePt t="30805" x="417513" y="2965450"/>
          <p14:tracePt t="30821" x="469900" y="2887663"/>
          <p14:tracePt t="30838" x="528638" y="2814638"/>
          <p14:tracePt t="30855" x="574675" y="2755900"/>
          <p14:tracePt t="30871" x="620713" y="2703513"/>
          <p14:tracePt t="30888" x="660400" y="2659063"/>
          <p14:tracePt t="30904" x="673100" y="2638425"/>
          <p14:tracePt t="30955" x="679450" y="2638425"/>
          <p14:tracePt t="31219" x="692150" y="2638425"/>
          <p14:tracePt t="31227" x="711200" y="2638425"/>
          <p14:tracePt t="31238" x="750888" y="2638425"/>
          <p14:tracePt t="31238" x="822325" y="2644775"/>
          <p14:tracePt t="31255" x="901700" y="2651125"/>
          <p14:tracePt t="31271" x="966788" y="2659063"/>
          <p14:tracePt t="31288" x="998538" y="2665413"/>
          <p14:tracePt t="31467" x="985838" y="2665413"/>
          <p14:tracePt t="31475" x="979488" y="2665413"/>
          <p14:tracePt t="31488" x="966788" y="2671763"/>
          <p14:tracePt t="31491" x="933450" y="2684463"/>
          <p14:tracePt t="31504" x="908050" y="2717800"/>
          <p14:tracePt t="31521" x="874713" y="2743200"/>
          <p14:tracePt t="31538" x="842963" y="2789238"/>
          <p14:tracePt t="31555" x="836613" y="2814638"/>
          <p14:tracePt t="31571" x="836613" y="2847975"/>
          <p14:tracePt t="31588" x="836613" y="2879725"/>
          <p14:tracePt t="31605" x="849313" y="2919413"/>
          <p14:tracePt t="31621" x="881063" y="2959100"/>
          <p14:tracePt t="31638" x="927100" y="3024188"/>
          <p14:tracePt t="31654" x="954088" y="3049588"/>
          <p14:tracePt t="31671" x="979488" y="3063875"/>
          <p14:tracePt t="31687" x="998538" y="3076575"/>
          <p14:tracePt t="31705" x="1019175" y="3089275"/>
          <p14:tracePt t="31721" x="1019175" y="3101975"/>
          <p14:tracePt t="31819" x="1012825" y="3089275"/>
          <p14:tracePt t="31827" x="1006475" y="3082925"/>
          <p14:tracePt t="31837" x="992188" y="3063875"/>
          <p14:tracePt t="31838" x="954088" y="3005138"/>
          <p14:tracePt t="31854" x="927100" y="2965450"/>
          <p14:tracePt t="31871" x="920750" y="2919413"/>
          <p14:tracePt t="31887" x="914400" y="2860675"/>
          <p14:tracePt t="31904" x="914400" y="2776538"/>
          <p14:tracePt t="31922" x="920750" y="2709863"/>
          <p14:tracePt t="31938" x="939800" y="2678113"/>
          <p14:tracePt t="31955" x="960438" y="2651125"/>
          <p14:tracePt t="31972" x="973138" y="2651125"/>
          <p14:tracePt t="32012" x="979488" y="2651125"/>
          <p14:tracePt t="32115" x="966788" y="2651125"/>
          <p14:tracePt t="32123" x="960438" y="2659063"/>
          <p14:tracePt t="32124" x="954088" y="2659063"/>
          <p14:tracePt t="32137" x="920750" y="2690813"/>
          <p14:tracePt t="32154" x="895350" y="2709863"/>
          <p14:tracePt t="32171" x="836613" y="2782888"/>
          <p14:tracePt t="32189" x="815975" y="2835275"/>
          <p14:tracePt t="32205" x="809625" y="2913063"/>
          <p14:tracePt t="32222" x="809625" y="2997200"/>
          <p14:tracePt t="32238" x="842963" y="3116263"/>
          <p14:tracePt t="32255" x="901700" y="3219450"/>
          <p14:tracePt t="32272" x="954088" y="3278188"/>
          <p14:tracePt t="32288" x="998538" y="3298825"/>
          <p14:tracePt t="32305" x="1012825" y="3305175"/>
          <p14:tracePt t="32348" x="1012825" y="3298825"/>
          <p14:tracePt t="32356" x="1006475" y="3298825"/>
          <p14:tracePt t="32356" x="1006475" y="3292475"/>
          <p14:tracePt t="32372" x="985838" y="3265488"/>
          <p14:tracePt t="32387" x="966788" y="3233738"/>
          <p14:tracePt t="32405" x="947738" y="3187700"/>
          <p14:tracePt t="32422" x="933450" y="3141663"/>
          <p14:tracePt t="32438" x="920750" y="3082925"/>
          <p14:tracePt t="32455" x="920750" y="3011488"/>
          <p14:tracePt t="32471" x="920750" y="2932113"/>
          <p14:tracePt t="32488" x="914400" y="2854325"/>
          <p14:tracePt t="32505" x="933450" y="2782888"/>
          <p14:tracePt t="32521" x="954088" y="2749550"/>
          <p14:tracePt t="32538" x="960438" y="2743200"/>
          <p14:tracePt t="32708" x="947738" y="2743200"/>
          <p14:tracePt t="32716" x="933450" y="2743200"/>
          <p14:tracePt t="32723" x="920750" y="2755900"/>
          <p14:tracePt t="32737" x="895350" y="2776538"/>
          <p14:tracePt t="32737" x="868363" y="2808288"/>
          <p14:tracePt t="32754" x="822325" y="2847975"/>
          <p14:tracePt t="32770" x="784225" y="2906713"/>
          <p14:tracePt t="32788" x="784225" y="2932113"/>
          <p14:tracePt t="32805" x="790575" y="2971800"/>
          <p14:tracePt t="32821" x="822325" y="3005138"/>
          <p14:tracePt t="32838" x="862013" y="3049588"/>
          <p14:tracePt t="32855" x="901700" y="3063875"/>
          <p14:tracePt t="32871" x="914400" y="3070225"/>
          <p14:tracePt t="32888" x="927100" y="3070225"/>
          <p14:tracePt t="38795" x="927100" y="3063875"/>
          <p14:tracePt t="38803" x="920750" y="3055938"/>
          <p14:tracePt t="38810" x="920750" y="3049588"/>
          <p14:tracePt t="38822" x="920750" y="3036888"/>
          <p14:tracePt t="38835" x="914400" y="3024188"/>
          <p14:tracePt t="38851" x="914400" y="3017838"/>
          <p14:tracePt t="38868" x="914400" y="3011488"/>
          <p14:tracePt t="38885" x="908050" y="3011488"/>
          <p14:tracePt t="38901" x="908050" y="3005138"/>
          <p14:tracePt t="38918" x="908050" y="2990850"/>
          <p14:tracePt t="38935" x="908050" y="2984500"/>
          <p14:tracePt t="38951" x="908050" y="2971800"/>
          <p14:tracePt t="38968" x="908050" y="2952750"/>
          <p14:tracePt t="38985" x="908050" y="2938463"/>
          <p14:tracePt t="39001" x="901700" y="2919413"/>
          <p14:tracePt t="39018" x="901700" y="2900363"/>
          <p14:tracePt t="39035" x="901700" y="2879725"/>
          <p14:tracePt t="39051" x="901700" y="2867025"/>
          <p14:tracePt t="39068" x="901700" y="2854325"/>
          <p14:tracePt t="39084" x="901700" y="2847975"/>
          <p14:tracePt t="39101" x="901700" y="2841625"/>
          <p14:tracePt t="39118" x="901700" y="2835275"/>
          <p14:tracePt t="40259" x="901700" y="2820988"/>
          <p14:tracePt t="40266" x="901700" y="2808288"/>
          <p14:tracePt t="40274" x="908050" y="2789238"/>
          <p14:tracePt t="40284" x="914400" y="2776538"/>
          <p14:tracePt t="40284" x="920750" y="2743200"/>
          <p14:tracePt t="40301" x="927100" y="2709863"/>
          <p14:tracePt t="40318" x="927100" y="2684463"/>
          <p14:tracePt t="40334" x="927100" y="2665413"/>
          <p14:tracePt t="40351" x="927100" y="2651125"/>
          <p14:tracePt t="40367" x="927100" y="2638425"/>
          <p14:tracePt t="40384" x="920750" y="2638425"/>
          <p14:tracePt t="40634" x="914400" y="2638425"/>
          <p14:tracePt t="40646" x="914400" y="2644775"/>
          <p14:tracePt t="40651" x="901700" y="2659063"/>
          <p14:tracePt t="40651" x="881063" y="2678113"/>
          <p14:tracePt t="40667" x="862013" y="2709863"/>
          <p14:tracePt t="40684" x="830263" y="2749550"/>
          <p14:tracePt t="40701" x="796925" y="2795588"/>
          <p14:tracePt t="40717" x="763588" y="2841625"/>
          <p14:tracePt t="40734" x="750888" y="2873375"/>
          <p14:tracePt t="40751" x="738188" y="2900363"/>
          <p14:tracePt t="40767" x="731838" y="2919413"/>
          <p14:tracePt t="40785" x="725488" y="2938463"/>
          <p14:tracePt t="40801" x="725488" y="2952750"/>
          <p14:tracePt t="40818" x="725488" y="2978150"/>
          <p14:tracePt t="40834" x="750888" y="3030538"/>
          <p14:tracePt t="40851" x="796925" y="3089275"/>
          <p14:tracePt t="40867" x="849313" y="3128963"/>
          <p14:tracePt t="40884" x="889000" y="3167063"/>
          <p14:tracePt t="40900" x="933450" y="3200400"/>
          <p14:tracePt t="40917" x="973138" y="3233738"/>
          <p14:tracePt t="40934" x="992188" y="3252788"/>
          <p14:tracePt t="41058" x="992188" y="3246438"/>
          <p14:tracePt t="41066" x="992188" y="3240088"/>
          <p14:tracePt t="41074" x="992188" y="3233738"/>
          <p14:tracePt t="41082" x="985838" y="3233738"/>
          <p14:tracePt t="41090" x="979488" y="3200400"/>
          <p14:tracePt t="41100" x="960438" y="3167063"/>
          <p14:tracePt t="41117" x="933450" y="3135313"/>
          <p14:tracePt t="41134" x="920750" y="3101975"/>
          <p14:tracePt t="41150" x="914400" y="3082925"/>
          <p14:tracePt t="41167" x="895350" y="3043238"/>
          <p14:tracePt t="41184" x="889000" y="2984500"/>
          <p14:tracePt t="41200" x="881063" y="2925763"/>
          <p14:tracePt t="41217" x="881063" y="2879725"/>
          <p14:tracePt t="41234" x="881063" y="2835275"/>
          <p14:tracePt t="41250" x="881063" y="2801938"/>
          <p14:tracePt t="41267" x="881063" y="2795588"/>
          <p14:tracePt t="41284" x="881063" y="2789238"/>
          <p14:tracePt t="41490" x="874713" y="2789238"/>
          <p14:tracePt t="41506" x="868363" y="2789238"/>
          <p14:tracePt t="41514" x="868363" y="2795588"/>
          <p14:tracePt t="41522" x="862013" y="2808288"/>
          <p14:tracePt t="41534" x="855663" y="2814638"/>
          <p14:tracePt t="41534" x="830263" y="2841625"/>
          <p14:tracePt t="41550" x="815975" y="2867025"/>
          <p14:tracePt t="41567" x="803275" y="2887663"/>
          <p14:tracePt t="41584" x="790575" y="2919413"/>
          <p14:tracePt t="41600" x="790575" y="2938463"/>
          <p14:tracePt t="41617" x="790575" y="2971800"/>
          <p14:tracePt t="41617" x="790575" y="2978150"/>
          <p14:tracePt t="41634" x="790575" y="2997200"/>
          <p14:tracePt t="41651" x="790575" y="3005138"/>
          <p14:tracePt t="41668" x="796925" y="3011488"/>
          <p14:tracePt t="41930" x="796925" y="3005138"/>
          <p14:tracePt t="41938" x="796925" y="2997200"/>
          <p14:tracePt t="41946" x="796925" y="2984500"/>
          <p14:tracePt t="41957" x="796925" y="2978150"/>
          <p14:tracePt t="41967" x="796925" y="2959100"/>
          <p14:tracePt t="41983" x="803275" y="2938463"/>
          <p14:tracePt t="42000" x="809625" y="2906713"/>
          <p14:tracePt t="42017" x="809625" y="2873375"/>
          <p14:tracePt t="42033" x="815975" y="2847975"/>
          <p14:tracePt t="42050" x="822325" y="2795588"/>
          <p14:tracePt t="42067" x="822325" y="2762250"/>
          <p14:tracePt t="42084" x="822325" y="2730500"/>
          <p14:tracePt t="42101" x="830263" y="2709863"/>
          <p14:tracePt t="42117" x="830263" y="2671763"/>
          <p14:tracePt t="42134" x="830263" y="2638425"/>
          <p14:tracePt t="42150" x="836613" y="2598738"/>
          <p14:tracePt t="42167" x="842963" y="2586038"/>
          <p14:tracePt t="42184" x="855663" y="2560638"/>
          <p14:tracePt t="42200" x="881063" y="2533650"/>
          <p14:tracePt t="42217" x="927100" y="2495550"/>
          <p14:tracePt t="42234" x="966788" y="2462213"/>
          <p14:tracePt t="42250" x="1006475" y="2443163"/>
          <p14:tracePt t="42267" x="1038225" y="2430463"/>
          <p14:tracePt t="42283" x="1065213" y="2416175"/>
          <p14:tracePt t="42300" x="1103313" y="2409825"/>
          <p14:tracePt t="42317" x="1130300" y="2409825"/>
          <p14:tracePt t="42333" x="1143000" y="2403475"/>
          <p14:tracePt t="42350" x="1162050" y="2403475"/>
          <p14:tracePt t="42367" x="1176338" y="2397125"/>
          <p14:tracePt t="42383" x="1182688" y="2397125"/>
          <p14:tracePt t="42400" x="1195388" y="2397125"/>
          <p14:tracePt t="42417" x="1201738" y="2397125"/>
          <p14:tracePt t="42433" x="1214438" y="2397125"/>
          <p14:tracePt t="42450" x="1227138" y="2397125"/>
          <p14:tracePt t="42562" x="1214438" y="2397125"/>
          <p14:tracePt t="42570" x="1208088" y="2403475"/>
          <p14:tracePt t="42578" x="1195388" y="2409825"/>
          <p14:tracePt t="42584" x="1168400" y="2422525"/>
          <p14:tracePt t="42600" x="1162050" y="2430463"/>
          <p14:tracePt t="42617" x="1155700" y="2436813"/>
          <p14:tracePt t="42714" x="1168400" y="2436813"/>
          <p14:tracePt t="42722" x="1195388" y="2436813"/>
          <p14:tracePt t="42730" x="1227138" y="2436813"/>
          <p14:tracePt t="42738" x="1312863" y="2443163"/>
          <p14:tracePt t="42750" x="1417638" y="2443163"/>
          <p14:tracePt t="42766" x="1495425" y="2443163"/>
          <p14:tracePt t="42783" x="1535113" y="2443163"/>
          <p14:tracePt t="42850" x="1522413" y="2443163"/>
          <p14:tracePt t="42858" x="1516063" y="2449513"/>
          <p14:tracePt t="42866" x="1501775" y="2449513"/>
          <p14:tracePt t="42872" x="1436688" y="2455863"/>
          <p14:tracePt t="42883" x="1331913" y="2455863"/>
          <p14:tracePt t="42900" x="1201738" y="2455863"/>
          <p14:tracePt t="42916" x="1103313" y="2455863"/>
          <p14:tracePt t="42933" x="1050925" y="2455863"/>
          <p14:tracePt t="42950" x="1044575" y="2455863"/>
          <p14:tracePt t="42994" x="1050925" y="2455863"/>
          <p14:tracePt t="43002" x="1058863" y="2455863"/>
          <p14:tracePt t="43010" x="1084263" y="2455863"/>
          <p14:tracePt t="43016" x="1149350" y="2462213"/>
          <p14:tracePt t="43033" x="1227138" y="2462213"/>
          <p14:tracePt t="43050" x="1390650" y="2462213"/>
          <p14:tracePt t="43066" x="1516063" y="2468563"/>
          <p14:tracePt t="43083" x="1606550" y="2474913"/>
          <p14:tracePt t="43100" x="1646238" y="2481263"/>
          <p14:tracePt t="43186" x="1639888" y="2481263"/>
          <p14:tracePt t="43194" x="1625600" y="2481263"/>
          <p14:tracePt t="43202" x="1606550" y="2481263"/>
          <p14:tracePt t="43210" x="1574800" y="2481263"/>
          <p14:tracePt t="43216" x="1522413" y="2481263"/>
          <p14:tracePt t="43233" x="1470025" y="2481263"/>
          <p14:tracePt t="43250" x="1443038" y="2481263"/>
          <p14:tracePt t="43314" x="1449388" y="2489200"/>
          <p14:tracePt t="43322" x="1463675" y="2489200"/>
          <p14:tracePt t="43330" x="1482725" y="2489200"/>
          <p14:tracePt t="43338" x="1528763" y="2489200"/>
          <p14:tracePt t="43350" x="1587500" y="2489200"/>
          <p14:tracePt t="43366" x="1639888" y="2489200"/>
          <p14:tracePt t="43383" x="1704975" y="2489200"/>
          <p14:tracePt t="43400" x="1763713" y="2489200"/>
          <p14:tracePt t="43416" x="1795463" y="2489200"/>
          <p14:tracePt t="43433" x="1809750" y="2489200"/>
          <p14:tracePt t="44018" x="1795463" y="2489200"/>
          <p14:tracePt t="44026" x="1776413" y="2489200"/>
          <p14:tracePt t="44034" x="1751013" y="2489200"/>
          <p14:tracePt t="44036" x="1730375" y="2489200"/>
          <p14:tracePt t="44049" x="1658938" y="2489200"/>
          <p14:tracePt t="44066" x="1501775" y="2489200"/>
          <p14:tracePt t="44083" x="1365250" y="2489200"/>
          <p14:tracePt t="44099" x="1235075" y="2474913"/>
          <p14:tracePt t="44116" x="1136650" y="2474913"/>
          <p14:tracePt t="44133" x="1044575" y="2474913"/>
          <p14:tracePt t="44149" x="992188" y="2489200"/>
          <p14:tracePt t="44166" x="966788" y="2489200"/>
          <p14:tracePt t="44182" x="960438" y="2495550"/>
          <p14:tracePt t="44626" x="954088" y="2495550"/>
          <p14:tracePt t="44634" x="939800" y="2508250"/>
          <p14:tracePt t="44635" x="933450" y="2514600"/>
          <p14:tracePt t="44649" x="914400" y="2533650"/>
          <p14:tracePt t="44666" x="874713" y="2573338"/>
          <p14:tracePt t="44683" x="855663" y="2606675"/>
          <p14:tracePt t="44699" x="842963" y="2644775"/>
          <p14:tracePt t="44716" x="822325" y="2709863"/>
          <p14:tracePt t="44732" x="815975" y="2814638"/>
          <p14:tracePt t="44749" x="815975" y="2932113"/>
          <p14:tracePt t="44766" x="815975" y="3049588"/>
          <p14:tracePt t="44783" x="815975" y="3148013"/>
          <p14:tracePt t="44799" x="815975" y="3219450"/>
          <p14:tracePt t="44816" x="836613" y="3265488"/>
          <p14:tracePt t="44832" x="862013" y="3298825"/>
          <p14:tracePt t="44849" x="881063" y="3324225"/>
          <p14:tracePt t="44866" x="889000" y="3324225"/>
          <p14:tracePt t="44922" x="889000" y="3317875"/>
          <p14:tracePt t="44934" x="889000" y="3311525"/>
          <p14:tracePt t="44934" x="895350" y="3298825"/>
          <p14:tracePt t="44949" x="901700" y="3259138"/>
          <p14:tracePt t="44966" x="901700" y="3194050"/>
          <p14:tracePt t="44982" x="901700" y="3116263"/>
          <p14:tracePt t="44999" x="868363" y="3030538"/>
          <p14:tracePt t="45016" x="836613" y="2965450"/>
          <p14:tracePt t="45033" x="836613" y="2873375"/>
          <p14:tracePt t="45049" x="822325" y="2814638"/>
          <p14:tracePt t="45066" x="822325" y="2789238"/>
          <p14:tracePt t="45082" x="830263" y="2768600"/>
          <p14:tracePt t="45099" x="842963" y="2755900"/>
          <p14:tracePt t="45115" x="855663" y="2749550"/>
          <p14:tracePt t="45258" x="849313" y="2755900"/>
          <p14:tracePt t="45268" x="842963" y="2762250"/>
          <p14:tracePt t="45274" x="836613" y="2768600"/>
          <p14:tracePt t="45282" x="796925" y="2827338"/>
          <p14:tracePt t="45299" x="784225" y="2879725"/>
          <p14:tracePt t="45315" x="769938" y="2946400"/>
          <p14:tracePt t="45332" x="769938" y="3017838"/>
          <p14:tracePt t="45349" x="777875" y="3089275"/>
          <p14:tracePt t="45366" x="815975" y="3167063"/>
          <p14:tracePt t="45382" x="868363" y="3213100"/>
          <p14:tracePt t="45399" x="895350" y="3225800"/>
          <p14:tracePt t="45415" x="901700" y="3225800"/>
          <p14:tracePt t="45570" x="901700" y="3213100"/>
          <p14:tracePt t="45578" x="901700" y="3200400"/>
          <p14:tracePt t="45586" x="881063" y="3175000"/>
          <p14:tracePt t="45599" x="881063" y="3141663"/>
          <p14:tracePt t="45615" x="862013" y="3116263"/>
          <p14:tracePt t="45632" x="855663" y="3082925"/>
          <p14:tracePt t="48386" x="855663" y="3089275"/>
          <p14:tracePt t="48442" x="855663" y="3095625"/>
          <p14:tracePt t="48458" x="855663" y="3101975"/>
          <p14:tracePt t="48482" x="855663" y="3108325"/>
          <p14:tracePt t="48490" x="855663" y="3116263"/>
          <p14:tracePt t="48506" x="855663" y="3122613"/>
          <p14:tracePt t="48522" x="855663" y="3128963"/>
          <p14:tracePt t="48538" x="855663" y="3135313"/>
          <p14:tracePt t="48555" x="855663" y="3141663"/>
          <p14:tracePt t="48570" x="855663" y="3154363"/>
          <p14:tracePt t="48578" x="855663" y="3160713"/>
          <p14:tracePt t="48586" x="855663" y="3175000"/>
          <p14:tracePt t="48597" x="862013" y="3200400"/>
          <p14:tracePt t="48614" x="862013" y="3219450"/>
          <p14:tracePt t="48631" x="862013" y="3252788"/>
          <p14:tracePt t="48647" x="874713" y="3284538"/>
          <p14:tracePt t="48664" x="881063" y="3317875"/>
          <p14:tracePt t="48681" x="895350" y="3351213"/>
          <p14:tracePt t="48697" x="920750" y="3409950"/>
          <p14:tracePt t="48714" x="927100" y="3441700"/>
          <p14:tracePt t="48731" x="954088" y="3481388"/>
          <p14:tracePt t="48747" x="1006475" y="3527425"/>
          <p14:tracePt t="48765" x="1038225" y="3559175"/>
          <p14:tracePt t="48781" x="1077913" y="3586163"/>
          <p14:tracePt t="48798" x="1109663" y="3617913"/>
          <p14:tracePt t="48814" x="1155700" y="3663950"/>
          <p14:tracePt t="48831" x="1208088" y="3722688"/>
          <p14:tracePt t="48847" x="1235075" y="3741738"/>
          <p14:tracePt t="48864" x="1266825" y="3768725"/>
          <p14:tracePt t="48881" x="1293813" y="3775075"/>
          <p14:tracePt t="48897" x="1319213" y="3787775"/>
          <p14:tracePt t="48914" x="1325563" y="3787775"/>
          <p14:tracePt t="49338" x="1338263" y="3787775"/>
          <p14:tracePt t="49346" x="1352550" y="3787775"/>
          <p14:tracePt t="49356" x="1365250" y="3794125"/>
          <p14:tracePt t="49356" x="1377950" y="3794125"/>
          <p14:tracePt t="49364" x="1411288" y="3808413"/>
          <p14:tracePt t="49381" x="1449388" y="3814763"/>
          <p14:tracePt t="49398" x="1495425" y="3833813"/>
          <p14:tracePt t="49415" x="1560513" y="3846513"/>
          <p14:tracePt t="49431" x="1639888" y="3852863"/>
          <p14:tracePt t="49448" x="1684338" y="3852863"/>
          <p14:tracePt t="49465" x="1763713" y="3873500"/>
          <p14:tracePt t="49481" x="1868488" y="3879850"/>
          <p14:tracePt t="49498" x="2032000" y="3886200"/>
          <p14:tracePt t="49515" x="2116138" y="3898900"/>
          <p14:tracePt t="49533" x="2201863" y="3905250"/>
          <p14:tracePt t="49549" x="2305050" y="3911600"/>
          <p14:tracePt t="49565" x="2397125" y="3919538"/>
          <p14:tracePt t="49582" x="2462213" y="3932238"/>
          <p14:tracePt t="49598" x="2508250" y="3938588"/>
          <p14:tracePt t="49615" x="2573338" y="3984625"/>
          <p14:tracePt t="49631" x="2613025" y="4016375"/>
          <p14:tracePt t="49648" x="2625725" y="4022725"/>
          <p14:tracePt t="49665" x="2619375" y="4010025"/>
          <p14:tracePt t="49681" x="2613025" y="4003675"/>
          <p14:tracePt t="50035" x="2613025" y="3997325"/>
          <p14:tracePt t="50043" x="2613025" y="3984625"/>
          <p14:tracePt t="50059" x="2632075" y="3963988"/>
          <p14:tracePt t="50067" x="2638425" y="3951288"/>
          <p14:tracePt t="50075" x="2638425" y="3944938"/>
          <p14:tracePt t="50081" x="2638425" y="3905250"/>
          <p14:tracePt t="50098" x="2659063" y="3879850"/>
          <p14:tracePt t="50115" x="2697163" y="3846513"/>
          <p14:tracePt t="50131" x="2743200" y="3827463"/>
          <p14:tracePt t="50148" x="2827338" y="3814763"/>
          <p14:tracePt t="50164" x="2971800" y="3814763"/>
          <p14:tracePt t="50181" x="3063875" y="3814763"/>
          <p14:tracePt t="50198" x="3175000" y="3814763"/>
          <p14:tracePt t="50214" x="3298825" y="3814763"/>
          <p14:tracePt t="50231" x="3422650" y="3814763"/>
          <p14:tracePt t="50248" x="3552825" y="3814763"/>
          <p14:tracePt t="50264" x="3676650" y="3814763"/>
          <p14:tracePt t="50281" x="3814763" y="3814763"/>
          <p14:tracePt t="50298" x="3990975" y="3821113"/>
          <p14:tracePt t="50314" x="4192588" y="3821113"/>
          <p14:tracePt t="50331" x="4310063" y="3821113"/>
          <p14:tracePt t="50348" x="4414838" y="3821113"/>
          <p14:tracePt t="50364" x="4467225" y="3821113"/>
          <p14:tracePt t="50381" x="4487863" y="3821113"/>
          <p14:tracePt t="50795" x="4479925" y="3821113"/>
          <p14:tracePt t="50808" x="4473575" y="3821113"/>
          <p14:tracePt t="50808" x="4454525" y="3821113"/>
          <p14:tracePt t="50815" x="4368800" y="3833813"/>
          <p14:tracePt t="50831" x="4291013" y="3852863"/>
          <p14:tracePt t="50848" x="4206875" y="3860800"/>
          <p14:tracePt t="50864" x="4108450" y="3886200"/>
          <p14:tracePt t="50881" x="4010025" y="3919538"/>
          <p14:tracePt t="50898" x="3951288" y="3938588"/>
          <p14:tracePt t="50914" x="3911600" y="3963988"/>
          <p14:tracePt t="50931" x="3911600" y="3970338"/>
          <p14:tracePt t="50979" x="3911600" y="3978275"/>
          <p14:tracePt t="50992" x="3919538" y="3984625"/>
          <p14:tracePt t="50992" x="3925888" y="3997325"/>
          <p14:tracePt t="51000" x="3957638" y="4010025"/>
          <p14:tracePt t="51014" x="3990975" y="4016375"/>
          <p14:tracePt t="51031" x="4075113" y="4037013"/>
          <p14:tracePt t="51047" x="4192588" y="4043363"/>
          <p14:tracePt t="51064" x="4324350" y="4049713"/>
          <p14:tracePt t="51081" x="4467225" y="4056063"/>
          <p14:tracePt t="51098" x="4624388" y="4062413"/>
          <p14:tracePt t="51098" x="4695825" y="4062413"/>
          <p14:tracePt t="51115" x="4800600" y="4081463"/>
          <p14:tracePt t="51131" x="4852988" y="4081463"/>
          <p14:tracePt t="51187" x="4846638" y="4081463"/>
          <p14:tracePt t="51195" x="4840288" y="4081463"/>
          <p14:tracePt t="51203" x="4826000" y="4081463"/>
          <p14:tracePt t="51211" x="4813300" y="4081463"/>
          <p14:tracePt t="51219" x="4754563" y="4081463"/>
          <p14:tracePt t="51231" x="4702175" y="4081463"/>
          <p14:tracePt t="51247" x="4605338" y="4081463"/>
          <p14:tracePt t="51264" x="4519613" y="4089400"/>
          <p14:tracePt t="51281" x="4448175" y="4095750"/>
          <p14:tracePt t="51297" x="4421188" y="4108450"/>
          <p14:tracePt t="51363" x="4427538" y="4108450"/>
          <p14:tracePt t="51371" x="4435475" y="4114800"/>
          <p14:tracePt t="51379" x="4448175" y="4114800"/>
          <p14:tracePt t="51387" x="4494213" y="4114800"/>
          <p14:tracePt t="51398" x="4538663" y="4114800"/>
          <p14:tracePt t="51415" x="4611688" y="4114800"/>
          <p14:tracePt t="51431" x="4689475" y="4114800"/>
          <p14:tracePt t="51448" x="4729163" y="4108450"/>
          <p14:tracePt t="51995" x="4729163" y="4095750"/>
          <p14:tracePt t="52003" x="4735513" y="4089400"/>
          <p14:tracePt t="52011" x="4741863" y="4068763"/>
          <p14:tracePt t="52019" x="4748213" y="4049713"/>
          <p14:tracePt t="52031" x="4748213" y="4030663"/>
          <p14:tracePt t="52032" x="4748213" y="3970338"/>
          <p14:tracePt t="52047" x="4735513" y="3911600"/>
          <p14:tracePt t="52064" x="4708525" y="3814763"/>
          <p14:tracePt t="52081" x="4637088" y="3716338"/>
          <p14:tracePt t="52098" x="4546600" y="3598863"/>
          <p14:tracePt t="52114" x="4337050" y="3382963"/>
          <p14:tracePt t="52132" x="4140200" y="3246438"/>
          <p14:tracePt t="52148" x="3970338" y="3148013"/>
          <p14:tracePt t="52164" x="3802063" y="3043238"/>
          <p14:tracePt t="52180" x="3573463" y="2952750"/>
          <p14:tracePt t="52197" x="3376613" y="2860675"/>
          <p14:tracePt t="52214" x="3148013" y="2755900"/>
          <p14:tracePt t="52230" x="2952750" y="2697163"/>
          <p14:tracePt t="52247" x="2789238" y="2659063"/>
          <p14:tracePt t="52264" x="2671763" y="2613025"/>
          <p14:tracePt t="52280" x="2560638" y="2586038"/>
          <p14:tracePt t="52297" x="2468563" y="2560638"/>
          <p14:tracePt t="52314" x="2409825" y="2533650"/>
          <p14:tracePt t="52330" x="2351088" y="2495550"/>
          <p14:tracePt t="52347" x="2311400" y="2462213"/>
          <p14:tracePt t="52364" x="2298700" y="2436813"/>
          <p14:tracePt t="52380" x="2279650" y="2422525"/>
          <p14:tracePt t="52397" x="2260600" y="2409825"/>
          <p14:tracePt t="52414" x="2239963" y="2390775"/>
          <p14:tracePt t="52430" x="2227263" y="2370138"/>
          <p14:tracePt t="52447" x="2220913" y="2363788"/>
          <p14:tracePt t="52531" x="2227263" y="2363788"/>
          <p14:tracePt t="52539" x="2239963" y="2363788"/>
          <p14:tracePt t="52547" x="2260600" y="2363788"/>
          <p14:tracePt t="52551" x="2298700" y="2370138"/>
          <p14:tracePt t="52564" x="2351088" y="2370138"/>
          <p14:tracePt t="52580" x="2390775" y="2370138"/>
          <p14:tracePt t="52597" x="2430463" y="2378075"/>
          <p14:tracePt t="52691" x="2422525" y="2378075"/>
          <p14:tracePt t="52699" x="2416175" y="2384425"/>
          <p14:tracePt t="52707" x="2397125" y="2390775"/>
          <p14:tracePt t="52715" x="2363788" y="2416175"/>
          <p14:tracePt t="52730" x="2273300" y="2443163"/>
          <p14:tracePt t="52747" x="2181225" y="2455863"/>
          <p14:tracePt t="52763" x="2109788" y="2455863"/>
          <p14:tracePt t="52780" x="2057400" y="2455863"/>
          <p14:tracePt t="52797" x="2017713" y="2455863"/>
          <p14:tracePt t="52813" x="1998663" y="2455863"/>
          <p14:tracePt t="52830" x="1979613" y="2462213"/>
          <p14:tracePt t="52847" x="1965325" y="2462213"/>
          <p14:tracePt t="52863" x="1946275" y="2474913"/>
          <p14:tracePt t="52880" x="1927225" y="2481263"/>
          <p14:tracePt t="52897" x="1900238" y="2489200"/>
          <p14:tracePt t="52913" x="1881188" y="2489200"/>
          <p14:tracePt t="52930" x="1854200" y="2489200"/>
          <p14:tracePt t="52947" x="1847850" y="2495550"/>
          <p14:tracePt t="52963" x="1835150" y="2501900"/>
          <p14:tracePt t="52980" x="1828800" y="2501900"/>
          <p14:tracePt t="52997" x="1816100" y="2508250"/>
          <p14:tracePt t="53014" x="1816100" y="2514600"/>
          <p14:tracePt t="53030" x="1809750" y="2520950"/>
          <p14:tracePt t="53067" x="1809750" y="2527300"/>
          <p14:tracePt t="53107" x="1816100" y="2527300"/>
          <p14:tracePt t="53131" x="1822450" y="2527300"/>
          <p14:tracePt t="53139" x="1828800" y="2527300"/>
          <p14:tracePt t="53147" x="1841500" y="2527300"/>
          <p14:tracePt t="53147" x="1874838" y="2527300"/>
          <p14:tracePt t="53163" x="1912938" y="2527300"/>
          <p14:tracePt t="53180" x="1973263" y="2527300"/>
          <p14:tracePt t="53197" x="2024063" y="2527300"/>
          <p14:tracePt t="53213" x="2063750" y="2527300"/>
          <p14:tracePt t="53230" x="2090738" y="2527300"/>
          <p14:tracePt t="53247" x="2122488" y="2527300"/>
          <p14:tracePt t="53263" x="2168525" y="2527300"/>
          <p14:tracePt t="53280" x="2227263" y="2527300"/>
          <p14:tracePt t="53297" x="2279650" y="2527300"/>
          <p14:tracePt t="53313" x="2325688" y="2527300"/>
          <p14:tracePt t="53330" x="2370138" y="2527300"/>
          <p14:tracePt t="53347" x="2422525" y="2527300"/>
          <p14:tracePt t="53363" x="2449513" y="2527300"/>
          <p14:tracePt t="53380" x="2474913" y="2533650"/>
          <p14:tracePt t="53397" x="2508250" y="2533650"/>
          <p14:tracePt t="53413" x="2540000" y="2533650"/>
          <p14:tracePt t="53430" x="2573338" y="2533650"/>
          <p14:tracePt t="53447" x="2619375" y="2533650"/>
          <p14:tracePt t="53463" x="2665413" y="2533650"/>
          <p14:tracePt t="53480" x="2703513" y="2533650"/>
          <p14:tracePt t="53496" x="2724150" y="2533650"/>
          <p14:tracePt t="53513" x="2730500" y="2533650"/>
          <p14:tracePt t="54627" x="2736850" y="2533650"/>
          <p14:tracePt t="54635" x="2743200" y="2533650"/>
          <p14:tracePt t="54643" x="2762250" y="2533650"/>
          <p14:tracePt t="54651" x="2808288" y="2540000"/>
          <p14:tracePt t="54663" x="2867025" y="2540000"/>
          <p14:tracePt t="54679" x="2906713" y="2540000"/>
          <p14:tracePt t="54696" x="2932113" y="2547938"/>
          <p14:tracePt t="54713" x="2959100" y="2554288"/>
          <p14:tracePt t="54729" x="2965450" y="2554288"/>
          <p14:tracePt t="54746" x="3005138" y="2573338"/>
          <p14:tracePt t="54763" x="3036888" y="2606675"/>
          <p14:tracePt t="54779" x="3070225" y="2638425"/>
          <p14:tracePt t="54796" x="3089275" y="2659063"/>
          <p14:tracePt t="54813" x="3108325" y="2690813"/>
          <p14:tracePt t="54829" x="3148013" y="2730500"/>
          <p14:tracePt t="54846" x="3175000" y="2768600"/>
          <p14:tracePt t="54863" x="3200400" y="2814638"/>
          <p14:tracePt t="54879" x="3225800" y="2854325"/>
          <p14:tracePt t="54896" x="3252788" y="2887663"/>
          <p14:tracePt t="54913" x="3259138" y="2919413"/>
          <p14:tracePt t="54931" x="3265488" y="2938463"/>
          <p14:tracePt t="54946" x="3271838" y="2978150"/>
          <p14:tracePt t="54964" x="3278188" y="3005138"/>
          <p14:tracePt t="54980" x="3278188" y="3030538"/>
          <p14:tracePt t="54997" x="3265488" y="3055938"/>
          <p14:tracePt t="55014" x="3252788" y="3089275"/>
          <p14:tracePt t="55030" x="3233738" y="3128963"/>
          <p14:tracePt t="55047" x="3213100" y="3154363"/>
          <p14:tracePt t="55064" x="3194050" y="3187700"/>
          <p14:tracePt t="55080" x="3181350" y="3213100"/>
          <p14:tracePt t="55097" x="3175000" y="3219450"/>
          <p14:tracePt t="55114" x="3167063" y="3233738"/>
          <p14:tracePt t="55148" x="3167063" y="3240088"/>
          <p14:tracePt t="56419" x="3167063" y="3246438"/>
          <p14:tracePt t="56431" x="3181350" y="3259138"/>
          <p14:tracePt t="56435" x="3225800" y="3305175"/>
          <p14:tracePt t="56446" x="3259138" y="3344863"/>
          <p14:tracePt t="56462" x="3324225" y="3395663"/>
          <p14:tracePt t="56479" x="3395663" y="3441700"/>
          <p14:tracePt t="56495" x="3448050" y="3487738"/>
          <p14:tracePt t="56512" x="3468688" y="3500438"/>
          <p14:tracePt t="56529" x="3475038" y="3506788"/>
          <p14:tracePt t="56545" x="3475038" y="3521075"/>
          <p14:tracePt t="56562" x="3454400" y="3540125"/>
          <p14:tracePt t="56579" x="3448050" y="3573463"/>
          <p14:tracePt t="56595" x="3429000" y="3592513"/>
          <p14:tracePt t="56612" x="3395663" y="3632200"/>
          <p14:tracePt t="56629" x="3370263" y="3663950"/>
          <p14:tracePt t="56645" x="3344863" y="3690938"/>
          <p14:tracePt t="56662" x="3330575" y="3709988"/>
          <p14:tracePt t="56679" x="3330575" y="3729038"/>
          <p14:tracePt t="56695" x="3330575" y="3749675"/>
          <p14:tracePt t="56712" x="3363913" y="3756025"/>
          <p14:tracePt t="56729" x="3395663" y="3762375"/>
          <p14:tracePt t="56745" x="3416300" y="3762375"/>
          <p14:tracePt t="56762" x="3429000" y="3768725"/>
          <p14:tracePt t="56819" x="3422650" y="3781425"/>
          <p14:tracePt t="56834" x="3416300" y="3787775"/>
          <p14:tracePt t="56841" x="3416300" y="3802063"/>
          <p14:tracePt t="56849" x="3409950" y="3814763"/>
          <p14:tracePt t="56862" x="3409950" y="3827463"/>
          <p14:tracePt t="56879" x="3409950" y="3833813"/>
          <p14:tracePt t="58498" x="3403600" y="3833813"/>
          <p14:tracePt t="58506" x="3389313" y="3833813"/>
          <p14:tracePt t="58514" x="3376613" y="3833813"/>
          <p14:tracePt t="58522" x="3357563" y="3833813"/>
          <p14:tracePt t="58528" x="3317875" y="3833813"/>
          <p14:tracePt t="58544" x="3252788" y="3833813"/>
          <p14:tracePt t="58561" x="3128963" y="3833813"/>
          <p14:tracePt t="58578" x="2952750" y="3821113"/>
          <p14:tracePt t="58595" x="2854325" y="3821113"/>
          <p14:tracePt t="58611" x="2749550" y="3821113"/>
          <p14:tracePt t="58628" x="2659063" y="3821113"/>
          <p14:tracePt t="58644" x="2554288" y="3821113"/>
          <p14:tracePt t="58661" x="2416175" y="3808413"/>
          <p14:tracePt t="58678" x="2279650" y="3794125"/>
          <p14:tracePt t="58694" x="2122488" y="3768725"/>
          <p14:tracePt t="58711" x="1973263" y="3741738"/>
          <p14:tracePt t="58728" x="1816100" y="3729038"/>
          <p14:tracePt t="58745" x="1658938" y="3709988"/>
          <p14:tracePt t="58761" x="1522413" y="3683000"/>
          <p14:tracePt t="58778" x="1352550" y="3611563"/>
          <p14:tracePt t="58795" x="1254125" y="3565525"/>
          <p14:tracePt t="58811" x="1189038" y="3500438"/>
          <p14:tracePt t="58828" x="1149350" y="3448050"/>
          <p14:tracePt t="58844" x="1109663" y="3382963"/>
          <p14:tracePt t="58861" x="1090613" y="3317875"/>
          <p14:tracePt t="58878" x="1071563" y="3246438"/>
          <p14:tracePt t="58894" x="1065213" y="3213100"/>
          <p14:tracePt t="58911" x="1065213" y="3200400"/>
          <p14:tracePt t="58928" x="1065213" y="3194050"/>
          <p14:tracePt t="58944" x="1065213" y="3181350"/>
          <p14:tracePt t="58961" x="1071563" y="3181350"/>
          <p14:tracePt t="58978" x="1077913" y="3160713"/>
          <p14:tracePt t="58994" x="1084263" y="3154363"/>
          <p14:tracePt t="59011" x="1096963" y="3141663"/>
          <p14:tracePt t="59028" x="1103313" y="3135313"/>
          <p14:tracePt t="59044" x="1103313" y="3128963"/>
          <p14:tracePt t="59061" x="1109663" y="3122613"/>
          <p14:tracePt t="59210" x="1103313" y="3122613"/>
          <p14:tracePt t="59218" x="1096963" y="3116263"/>
          <p14:tracePt t="59228" x="1096963" y="3101975"/>
          <p14:tracePt t="59228" x="1084263" y="3082925"/>
          <p14:tracePt t="59244" x="1065213" y="3036888"/>
          <p14:tracePt t="59261" x="1031875" y="2984500"/>
          <p14:tracePt t="59278" x="998538" y="2932113"/>
          <p14:tracePt t="59294" x="992188" y="2887663"/>
          <p14:tracePt t="59311" x="979488" y="2860675"/>
          <p14:tracePt t="59328" x="979488" y="2847975"/>
          <p14:tracePt t="59344" x="979488" y="2835275"/>
          <p14:tracePt t="59361" x="979488" y="2827338"/>
          <p14:tracePt t="59530" x="973138" y="2835275"/>
          <p14:tracePt t="59538" x="966788" y="2835275"/>
          <p14:tracePt t="59546" x="954088" y="2847975"/>
          <p14:tracePt t="59552" x="954088" y="2860675"/>
          <p14:tracePt t="59561" x="927100" y="2887663"/>
          <p14:tracePt t="59577" x="895350" y="2919413"/>
          <p14:tracePt t="59594" x="874713" y="2965450"/>
          <p14:tracePt t="59611" x="862013" y="2984500"/>
          <p14:tracePt t="59627" x="862013" y="3011488"/>
          <p14:tracePt t="59644" x="862013" y="3043238"/>
          <p14:tracePt t="59661" x="895350" y="3089275"/>
          <p14:tracePt t="59677" x="939800" y="3141663"/>
          <p14:tracePt t="59694" x="985838" y="3181350"/>
          <p14:tracePt t="59711" x="1019175" y="3200400"/>
          <p14:tracePt t="59802" x="1019175" y="3194050"/>
          <p14:tracePt t="59810" x="1006475" y="3181350"/>
          <p14:tracePt t="59819" x="998538" y="3160713"/>
          <p14:tracePt t="59827" x="979488" y="3122613"/>
          <p14:tracePt t="59844" x="960438" y="3082925"/>
          <p14:tracePt t="59861" x="939800" y="3030538"/>
          <p14:tracePt t="59877" x="933450" y="2990850"/>
          <p14:tracePt t="59894" x="908050" y="2946400"/>
          <p14:tracePt t="59911" x="908050" y="2900363"/>
          <p14:tracePt t="59927" x="908050" y="2827338"/>
          <p14:tracePt t="59944" x="908050" y="2768600"/>
          <p14:tracePt t="59961" x="908050" y="2755900"/>
          <p14:tracePt t="59995" x="908050" y="2749550"/>
          <p14:tracePt t="60186" x="901700" y="2749550"/>
          <p14:tracePt t="60194" x="895350" y="2755900"/>
          <p14:tracePt t="60211" x="889000" y="2762250"/>
          <p14:tracePt t="60211" x="874713" y="2782888"/>
          <p14:tracePt t="60227" x="855663" y="2808288"/>
          <p14:tracePt t="60244" x="836613" y="2835275"/>
          <p14:tracePt t="60261" x="830263" y="2860675"/>
          <p14:tracePt t="60277" x="822325" y="2900363"/>
          <p14:tracePt t="60294" x="822325" y="2925763"/>
          <p14:tracePt t="60311" x="830263" y="2946400"/>
          <p14:tracePt t="60327" x="842963" y="2952750"/>
          <p14:tracePt t="60344" x="849313" y="2965450"/>
          <p14:tracePt t="60361" x="862013" y="2971800"/>
          <p14:tracePt t="60394" x="868363" y="2978150"/>
          <p14:tracePt t="60418" x="874713" y="2984500"/>
          <p14:tracePt t="60426" x="881063" y="2984500"/>
          <p14:tracePt t="60444" x="889000" y="2984500"/>
          <p14:tracePt t="60444" x="895350" y="2990850"/>
          <p14:tracePt t="61354" x="895350" y="2984500"/>
          <p14:tracePt t="61362" x="895350" y="2978150"/>
          <p14:tracePt t="61377" x="895350" y="2971800"/>
          <p14:tracePt t="61377" x="895350" y="2959100"/>
          <p14:tracePt t="61393" x="895350" y="2946400"/>
          <p14:tracePt t="61393" x="895350" y="2938463"/>
          <p14:tracePt t="61410" x="895350" y="2925763"/>
          <p14:tracePt t="61427" x="895350" y="2900363"/>
          <p14:tracePt t="61443" x="895350" y="2873375"/>
          <p14:tracePt t="61460" x="889000" y="2841625"/>
          <p14:tracePt t="61477" x="889000" y="2801938"/>
          <p14:tracePt t="61493" x="895350" y="2768600"/>
          <p14:tracePt t="61510" x="901700" y="2743200"/>
          <p14:tracePt t="61527" x="920750" y="2717800"/>
          <p14:tracePt t="61543" x="927100" y="2709863"/>
          <p14:tracePt t="61746" x="920750" y="2709863"/>
          <p14:tracePt t="61754" x="914400" y="2709863"/>
          <p14:tracePt t="61762" x="895350" y="2724150"/>
          <p14:tracePt t="61770" x="881063" y="2736850"/>
          <p14:tracePt t="61778" x="842963" y="2768600"/>
          <p14:tracePt t="61778" x="822325" y="2782888"/>
          <p14:tracePt t="61794" x="777875" y="2814638"/>
          <p14:tracePt t="61810" x="750888" y="2847975"/>
          <p14:tracePt t="61827" x="719138" y="2900363"/>
          <p14:tracePt t="61844" x="698500" y="2946400"/>
          <p14:tracePt t="61860" x="692150" y="3005138"/>
          <p14:tracePt t="61877" x="692150" y="3049588"/>
          <p14:tracePt t="61893" x="711200" y="3089275"/>
          <p14:tracePt t="61910" x="725488" y="3108325"/>
          <p14:tracePt t="61927" x="744538" y="3128963"/>
          <p14:tracePt t="61943" x="757238" y="3128963"/>
          <p14:tracePt t="63378" x="750888" y="3128963"/>
          <p14:tracePt t="65227" x="750888" y="3122613"/>
          <p14:tracePt t="65875" x="750888" y="3116263"/>
          <p14:tracePt t="65883" x="750888" y="3108325"/>
          <p14:tracePt t="65893" x="750888" y="3101975"/>
          <p14:tracePt t="65893" x="750888" y="3082925"/>
          <p14:tracePt t="65910" x="750888" y="3063875"/>
          <p14:tracePt t="65926" x="750888" y="3036888"/>
          <p14:tracePt t="65943" x="750888" y="3005138"/>
          <p14:tracePt t="65960" x="744538" y="2984500"/>
          <p14:tracePt t="65976" x="744538" y="2952750"/>
          <p14:tracePt t="65993" x="744538" y="2919413"/>
          <p14:tracePt t="66010" x="744538" y="2879725"/>
          <p14:tracePt t="66026" x="744538" y="2835275"/>
          <p14:tracePt t="66043" x="757238" y="2782888"/>
          <p14:tracePt t="66059" x="784225" y="2736850"/>
          <p14:tracePt t="66076" x="822325" y="2684463"/>
          <p14:tracePt t="66093" x="874713" y="2638425"/>
          <p14:tracePt t="66109" x="920750" y="2592388"/>
          <p14:tracePt t="66126" x="966788" y="2566988"/>
          <p14:tracePt t="66143" x="1006475" y="2554288"/>
          <p14:tracePt t="66159" x="1084263" y="2527300"/>
          <p14:tracePt t="66176" x="1162050" y="2508250"/>
          <p14:tracePt t="66193" x="1254125" y="2489200"/>
          <p14:tracePt t="66209" x="1319213" y="2481263"/>
          <p14:tracePt t="66226" x="1417638" y="2474913"/>
          <p14:tracePt t="66242" x="1528763" y="2462213"/>
          <p14:tracePt t="66259" x="1574800" y="2462213"/>
          <p14:tracePt t="66276" x="1612900" y="2455863"/>
          <p14:tracePt t="66292" x="1633538" y="2455863"/>
          <p14:tracePt t="66309" x="1658938" y="2449513"/>
          <p14:tracePt t="66326" x="1677988" y="2449513"/>
          <p14:tracePt t="66342" x="1711325" y="2449513"/>
          <p14:tracePt t="66359" x="1776413" y="2449513"/>
          <p14:tracePt t="66376" x="1854200" y="2449513"/>
          <p14:tracePt t="66392" x="1933575" y="2449513"/>
          <p14:tracePt t="66409" x="2005013" y="2449513"/>
          <p14:tracePt t="66426" x="2057400" y="2430463"/>
          <p14:tracePt t="66442" x="2122488" y="2397125"/>
          <p14:tracePt t="66459" x="2141538" y="2363788"/>
          <p14:tracePt t="66476" x="2149475" y="2332038"/>
          <p14:tracePt t="66492" x="2122488" y="2298700"/>
          <p14:tracePt t="66509" x="2076450" y="2246313"/>
          <p14:tracePt t="66526" x="1992313" y="2208213"/>
          <p14:tracePt t="66542" x="1887538" y="2187575"/>
          <p14:tracePt t="66559" x="1763713" y="2181225"/>
          <p14:tracePt t="66576" x="1639888" y="2181225"/>
          <p14:tracePt t="66592" x="1516063" y="2174875"/>
          <p14:tracePt t="66609" x="1436688" y="2181225"/>
          <p14:tracePt t="66626" x="1397000" y="2201863"/>
          <p14:tracePt t="66642" x="1390650" y="2208213"/>
          <p14:tracePt t="66659" x="1390650" y="2214563"/>
          <p14:tracePt t="66699" x="1390650" y="2208213"/>
          <p14:tracePt t="66884" x="1384300" y="2201863"/>
          <p14:tracePt t="66892" x="1371600" y="2187575"/>
          <p14:tracePt t="66900" x="1346200" y="2181225"/>
          <p14:tracePt t="66910" x="1331913" y="2168525"/>
          <p14:tracePt t="66927" x="1300163" y="2141538"/>
          <p14:tracePt t="66943" x="1266825" y="2116138"/>
          <p14:tracePt t="66960" x="1227138" y="2090738"/>
          <p14:tracePt t="66977" x="1195388" y="2082800"/>
          <p14:tracePt t="66993" x="1155700" y="2057400"/>
          <p14:tracePt t="67010" x="1117600" y="2038350"/>
          <p14:tracePt t="67027" x="1071563" y="2017713"/>
          <p14:tracePt t="67044" x="1025525" y="1998663"/>
          <p14:tracePt t="67060" x="979488" y="1992313"/>
          <p14:tracePt t="67077" x="947738" y="1973263"/>
          <p14:tracePt t="67093" x="927100" y="1965325"/>
          <p14:tracePt t="67110" x="914400" y="1958975"/>
          <p14:tracePt t="67127" x="895350" y="1958975"/>
          <p14:tracePt t="67144" x="862013" y="1946275"/>
          <p14:tracePt t="67160" x="830263" y="1946275"/>
          <p14:tracePt t="67177" x="796925" y="1939925"/>
          <p14:tracePt t="67193" x="784225" y="1939925"/>
          <p14:tracePt t="67210" x="769938" y="1933575"/>
          <p14:tracePt t="67226" x="763588" y="1933575"/>
          <p14:tracePt t="67243" x="757238" y="1933575"/>
          <p14:tracePt t="67260" x="750888" y="1933575"/>
          <p14:tracePt t="67276" x="744538" y="1933575"/>
          <p14:tracePt t="67324" x="738188" y="1933575"/>
          <p14:tracePt t="67356" x="738188" y="1927225"/>
          <p14:tracePt t="67364" x="731838" y="1927225"/>
          <p14:tracePt t="67572" x="731838" y="1933575"/>
          <p14:tracePt t="67580" x="731838" y="1939925"/>
          <p14:tracePt t="67588" x="731838" y="1946275"/>
          <p14:tracePt t="67596" x="731838" y="1973263"/>
          <p14:tracePt t="67610" x="750888" y="2011363"/>
          <p14:tracePt t="67626" x="769938" y="2070100"/>
          <p14:tracePt t="67643" x="796925" y="2128838"/>
          <p14:tracePt t="67660" x="830263" y="2233613"/>
          <p14:tracePt t="67676" x="849313" y="2311400"/>
          <p14:tracePt t="67693" x="895350" y="2403475"/>
          <p14:tracePt t="67710" x="920750" y="2474913"/>
          <p14:tracePt t="67726" x="939800" y="2566988"/>
          <p14:tracePt t="67743" x="973138" y="2665413"/>
          <p14:tracePt t="67759" x="992188" y="2768600"/>
          <p14:tracePt t="67776" x="1012825" y="2854325"/>
          <p14:tracePt t="67793" x="1031875" y="2932113"/>
          <p14:tracePt t="67810" x="1065213" y="3005138"/>
          <p14:tracePt t="67826" x="1090613" y="3082925"/>
          <p14:tracePt t="67843" x="1090613" y="3148013"/>
          <p14:tracePt t="67860" x="1090613" y="3225800"/>
          <p14:tracePt t="67876" x="1084263" y="3259138"/>
          <p14:tracePt t="67893" x="1084263" y="3292475"/>
          <p14:tracePt t="67909" x="1084263" y="3336925"/>
          <p14:tracePt t="67926" x="1071563" y="3376613"/>
          <p14:tracePt t="67943" x="1071563" y="3429000"/>
          <p14:tracePt t="67959" x="1065213" y="3481388"/>
          <p14:tracePt t="67976" x="1058863" y="3527425"/>
          <p14:tracePt t="67993" x="1058863" y="3573463"/>
          <p14:tracePt t="68009" x="1050925" y="3611563"/>
          <p14:tracePt t="68026" x="1038225" y="3651250"/>
          <p14:tracePt t="68043" x="1019175" y="3676650"/>
          <p14:tracePt t="68059" x="985838" y="3722688"/>
          <p14:tracePt t="68076" x="954088" y="3749675"/>
          <p14:tracePt t="68093" x="933450" y="3762375"/>
          <p14:tracePt t="68109" x="908050" y="3768725"/>
          <p14:tracePt t="68126" x="889000" y="3775075"/>
          <p14:tracePt t="68143" x="874713" y="3781425"/>
          <p14:tracePt t="68159" x="862013" y="3781425"/>
          <p14:tracePt t="68176" x="849313" y="3781425"/>
          <p14:tracePt t="68193" x="842963" y="3781425"/>
          <p14:tracePt t="68210" x="836613" y="3781425"/>
          <p14:tracePt t="68226" x="830263" y="3787775"/>
          <p14:tracePt t="68243" x="822325" y="3787775"/>
          <p14:tracePt t="68260" x="815975" y="3787775"/>
          <p14:tracePt t="68276" x="809625" y="3787775"/>
          <p14:tracePt t="68428" x="803275" y="3787775"/>
          <p14:tracePt t="68447" x="803275" y="3775075"/>
          <p14:tracePt t="68460" x="803275" y="3768725"/>
          <p14:tracePt t="68460" x="803275" y="3741738"/>
          <p14:tracePt t="68476" x="809625" y="3703638"/>
          <p14:tracePt t="68493" x="822325" y="3663950"/>
          <p14:tracePt t="68509" x="830263" y="3605213"/>
          <p14:tracePt t="68526" x="842963" y="3546475"/>
          <p14:tracePt t="68543" x="855663" y="3475038"/>
          <p14:tracePt t="68559" x="862013" y="3422650"/>
          <p14:tracePt t="68576" x="868363" y="3363913"/>
          <p14:tracePt t="68593" x="874713" y="3284538"/>
          <p14:tracePt t="68609" x="874713" y="3194050"/>
          <p14:tracePt t="68626" x="874713" y="3101975"/>
          <p14:tracePt t="68643" x="874713" y="3005138"/>
          <p14:tracePt t="68659" x="874713" y="2887663"/>
          <p14:tracePt t="68676" x="874713" y="2814638"/>
          <p14:tracePt t="68693" x="874713" y="2762250"/>
          <p14:tracePt t="68709" x="868363" y="2697163"/>
          <p14:tracePt t="68726" x="868363" y="2632075"/>
          <p14:tracePt t="68742" x="868363" y="2566988"/>
          <p14:tracePt t="68759" x="862013" y="2514600"/>
          <p14:tracePt t="68776" x="862013" y="2474913"/>
          <p14:tracePt t="68792" x="862013" y="2422525"/>
          <p14:tracePt t="68809" x="862013" y="2378075"/>
          <p14:tracePt t="68826" x="862013" y="2325688"/>
          <p14:tracePt t="68842" x="862013" y="2273300"/>
          <p14:tracePt t="68859" x="855663" y="2227263"/>
          <p14:tracePt t="68876" x="849313" y="2155825"/>
          <p14:tracePt t="68893" x="836613" y="2122488"/>
          <p14:tracePt t="68909" x="822325" y="2076450"/>
          <p14:tracePt t="68926" x="803275" y="2032000"/>
          <p14:tracePt t="68942" x="777875" y="1979613"/>
          <p14:tracePt t="68959" x="757238" y="1939925"/>
          <p14:tracePt t="68976" x="738188" y="1912938"/>
          <p14:tracePt t="68992" x="725488" y="1893888"/>
          <p14:tracePt t="69172" x="725488" y="1900238"/>
          <p14:tracePt t="69180" x="719138" y="1900238"/>
          <p14:tracePt t="69220" x="719138" y="1912938"/>
          <p14:tracePt t="69228" x="719138" y="1920875"/>
          <p14:tracePt t="69236" x="719138" y="1933575"/>
          <p14:tracePt t="69244" x="719138" y="1952625"/>
          <p14:tracePt t="69259" x="725488" y="1985963"/>
          <p14:tracePt t="69276" x="750888" y="2051050"/>
          <p14:tracePt t="69292" x="769938" y="2109788"/>
          <p14:tracePt t="69309" x="809625" y="2193925"/>
          <p14:tracePt t="69326" x="842963" y="2286000"/>
          <p14:tracePt t="69342" x="874713" y="2378075"/>
          <p14:tracePt t="69359" x="908050" y="2455863"/>
          <p14:tracePt t="69376" x="954088" y="2520950"/>
          <p14:tracePt t="69393" x="966788" y="2606675"/>
          <p14:tracePt t="69409" x="992188" y="2684463"/>
          <p14:tracePt t="69426" x="992188" y="2743200"/>
          <p14:tracePt t="69443" x="1006475" y="2801938"/>
          <p14:tracePt t="69459" x="1006475" y="2854325"/>
          <p14:tracePt t="69459" x="1006475" y="2879725"/>
          <p14:tracePt t="69476" x="1006475" y="2946400"/>
          <p14:tracePt t="69492" x="1012825" y="2990850"/>
          <p14:tracePt t="69509" x="1012825" y="3036888"/>
          <p14:tracePt t="69526" x="1012825" y="3095625"/>
          <p14:tracePt t="69542" x="1012825" y="3160713"/>
          <p14:tracePt t="69559" x="1012825" y="3213100"/>
          <p14:tracePt t="69575" x="1012825" y="3278188"/>
          <p14:tracePt t="69592" x="1006475" y="3330575"/>
          <p14:tracePt t="69609" x="992188" y="3395663"/>
          <p14:tracePt t="69626" x="979488" y="3462338"/>
          <p14:tracePt t="69642" x="966788" y="3521075"/>
          <p14:tracePt t="69659" x="966788" y="3559175"/>
          <p14:tracePt t="69675" x="954088" y="3592513"/>
          <p14:tracePt t="69692" x="947738" y="3605213"/>
          <p14:tracePt t="69709" x="939800" y="3617913"/>
          <p14:tracePt t="69725" x="933450" y="3638550"/>
          <p14:tracePt t="69742" x="920750" y="3663950"/>
          <p14:tracePt t="69759" x="901700" y="3697288"/>
          <p14:tracePt t="69775" x="889000" y="3722688"/>
          <p14:tracePt t="69792" x="862013" y="3756025"/>
          <p14:tracePt t="69809" x="842963" y="3787775"/>
          <p14:tracePt t="69825" x="836613" y="3821113"/>
          <p14:tracePt t="69842" x="815975" y="3852863"/>
          <p14:tracePt t="69859" x="809625" y="3860800"/>
          <p14:tracePt t="70276" x="809625" y="3846513"/>
          <p14:tracePt t="70284" x="815975" y="3827463"/>
          <p14:tracePt t="70292" x="822325" y="3814763"/>
          <p14:tracePt t="70300" x="830263" y="3781425"/>
          <p14:tracePt t="70309" x="842963" y="3749675"/>
          <p14:tracePt t="70325" x="855663" y="3722688"/>
          <p14:tracePt t="70342" x="855663" y="3697288"/>
          <p14:tracePt t="70358" x="868363" y="3657600"/>
          <p14:tracePt t="70376" x="868363" y="3611563"/>
          <p14:tracePt t="70392" x="868363" y="3546475"/>
          <p14:tracePt t="70409" x="881063" y="3487738"/>
          <p14:tracePt t="70425" x="889000" y="3395663"/>
          <p14:tracePt t="70442" x="895350" y="3305175"/>
          <p14:tracePt t="70458" x="895350" y="3219450"/>
          <p14:tracePt t="70475" x="895350" y="3070225"/>
          <p14:tracePt t="70492" x="895350" y="2971800"/>
          <p14:tracePt t="70509" x="889000" y="2887663"/>
          <p14:tracePt t="70525" x="881063" y="2801938"/>
          <p14:tracePt t="70542" x="874713" y="2724150"/>
          <p14:tracePt t="70558" x="874713" y="2651125"/>
          <p14:tracePt t="70575" x="874713" y="2613025"/>
          <p14:tracePt t="70592" x="874713" y="2573338"/>
          <p14:tracePt t="70609" x="874713" y="2527300"/>
          <p14:tracePt t="70625" x="881063" y="2481263"/>
          <p14:tracePt t="70642" x="901700" y="2416175"/>
          <p14:tracePt t="70658" x="908050" y="2370138"/>
          <p14:tracePt t="70675" x="920750" y="2311400"/>
          <p14:tracePt t="70692" x="927100" y="2286000"/>
          <p14:tracePt t="70708" x="927100" y="2260600"/>
          <p14:tracePt t="70725" x="933450" y="2227263"/>
          <p14:tracePt t="70742" x="933450" y="2208213"/>
          <p14:tracePt t="70758" x="933450" y="2187575"/>
          <p14:tracePt t="70775" x="927100" y="2174875"/>
          <p14:tracePt t="70792" x="920750" y="2162175"/>
          <p14:tracePt t="70809" x="901700" y="2135188"/>
          <p14:tracePt t="70825" x="874713" y="2109788"/>
          <p14:tracePt t="70842" x="849313" y="2076450"/>
          <p14:tracePt t="70858" x="830263" y="2063750"/>
          <p14:tracePt t="70875" x="815975" y="2057400"/>
          <p14:tracePt t="72044" x="815975" y="2063750"/>
          <p14:tracePt t="72060" x="815975" y="2070100"/>
          <p14:tracePt t="72068" x="815975" y="2076450"/>
          <p14:tracePt t="72076" x="815975" y="2090738"/>
          <p14:tracePt t="72092" x="815975" y="2103438"/>
          <p14:tracePt t="72092" x="815975" y="2109788"/>
          <p14:tracePt t="72108" x="815975" y="2116138"/>
          <p14:tracePt t="72125" x="815975" y="2122488"/>
          <p14:tracePt t="72212" x="815975" y="2128838"/>
          <p14:tracePt t="72228" x="815975" y="2135188"/>
          <p14:tracePt t="72236" x="815975" y="2141538"/>
          <p14:tracePt t="72251" x="815975" y="2149475"/>
          <p14:tracePt t="72252" x="815975" y="2155825"/>
          <p14:tracePt t="72258" x="815975" y="2168525"/>
          <p14:tracePt t="72274" x="815975" y="2193925"/>
          <p14:tracePt t="72291" x="815975" y="2227263"/>
          <p14:tracePt t="72308" x="815975" y="2260600"/>
          <p14:tracePt t="72324" x="815975" y="2286000"/>
          <p14:tracePt t="72341" x="830263" y="2325688"/>
          <p14:tracePt t="72358" x="836613" y="2370138"/>
          <p14:tracePt t="72375" x="836613" y="2403475"/>
          <p14:tracePt t="72391" x="836613" y="2449513"/>
          <p14:tracePt t="72408" x="836613" y="2489200"/>
          <p14:tracePt t="72424" x="842963" y="2533650"/>
          <p14:tracePt t="72441" x="842963" y="2560638"/>
          <p14:tracePt t="72458" x="849313" y="2566988"/>
          <p14:tracePt t="72556" x="849313" y="2573338"/>
          <p14:tracePt t="72564" x="849313" y="2586038"/>
          <p14:tracePt t="72574" x="842963" y="2606675"/>
          <p14:tracePt t="72580" x="842963" y="2625725"/>
          <p14:tracePt t="72591" x="842963" y="2638425"/>
          <p14:tracePt t="72608" x="836613" y="2644775"/>
          <p14:tracePt t="72624" x="836613" y="2659063"/>
          <p14:tracePt t="72641" x="836613" y="2684463"/>
          <p14:tracePt t="72658" x="836613" y="2703513"/>
          <p14:tracePt t="72674" x="849313" y="2743200"/>
          <p14:tracePt t="72691" x="855663" y="2789238"/>
          <p14:tracePt t="72708" x="895350" y="2841625"/>
          <p14:tracePt t="72724" x="920750" y="2873375"/>
          <p14:tracePt t="72741" x="933450" y="2919413"/>
          <p14:tracePt t="72758" x="947738" y="2932113"/>
          <p14:tracePt t="72774" x="960438" y="2946400"/>
          <p14:tracePt t="72791" x="973138" y="2959100"/>
          <p14:tracePt t="72808" x="985838" y="2959100"/>
          <p14:tracePt t="73268" x="985838" y="2946400"/>
          <p14:tracePt t="73316" x="985838" y="2938463"/>
          <p14:tracePt t="74284" x="985838" y="2946400"/>
          <p14:tracePt t="74291" x="998538" y="2959100"/>
          <p14:tracePt t="74299" x="998538" y="2978150"/>
          <p14:tracePt t="74307" x="1025525" y="3024188"/>
          <p14:tracePt t="74324" x="1038225" y="3055938"/>
          <p14:tracePt t="74341" x="1071563" y="3082925"/>
          <p14:tracePt t="74357" x="1084263" y="3108325"/>
          <p14:tracePt t="74374" x="1103313" y="3135313"/>
          <p14:tracePt t="74390" x="1109663" y="3141663"/>
          <p14:tracePt t="74407" x="1123950" y="3160713"/>
          <p14:tracePt t="74424" x="1143000" y="3194050"/>
          <p14:tracePt t="74440" x="1155700" y="3219450"/>
          <p14:tracePt t="74457" x="1189038" y="3252788"/>
          <p14:tracePt t="74474" x="1235075" y="3292475"/>
          <p14:tracePt t="74490" x="1293813" y="3344863"/>
          <p14:tracePt t="74507" x="1430338" y="3468688"/>
          <p14:tracePt t="74524" x="1541463" y="3552825"/>
          <p14:tracePt t="74540" x="1639888" y="3638550"/>
          <p14:tracePt t="74557" x="1757363" y="3709988"/>
          <p14:tracePt t="74574" x="1893888" y="3775075"/>
          <p14:tracePt t="74590" x="2017713" y="3846513"/>
          <p14:tracePt t="74607" x="2135188" y="3905250"/>
          <p14:tracePt t="74623" x="2266950" y="3963988"/>
          <p14:tracePt t="74640" x="2390775" y="4030663"/>
          <p14:tracePt t="74657" x="2501900" y="4102100"/>
          <p14:tracePt t="74674" x="2632075" y="4179888"/>
          <p14:tracePt t="74690" x="2730500" y="4251325"/>
          <p14:tracePt t="74707" x="2801938" y="4310063"/>
          <p14:tracePt t="74707" x="2835275" y="4349750"/>
          <p14:tracePt t="74723" x="2894013" y="4454525"/>
          <p14:tracePt t="74740" x="2938463" y="4538663"/>
          <p14:tracePt t="74757" x="2971800" y="4584700"/>
          <p14:tracePt t="74773" x="2990850" y="4597400"/>
          <p14:tracePt t="74790" x="3005138" y="4605338"/>
          <p14:tracePt t="74807" x="3017838" y="4578350"/>
          <p14:tracePt t="74823" x="3055938" y="4525963"/>
          <p14:tracePt t="74840" x="3063875" y="4513263"/>
          <p14:tracePt t="75179" x="3055938" y="4513263"/>
          <p14:tracePt t="75195" x="3049588" y="4506913"/>
          <p14:tracePt t="75203" x="3043238" y="4506913"/>
          <p14:tracePt t="75211" x="3030538" y="4500563"/>
          <p14:tracePt t="75223" x="3011488" y="4500563"/>
          <p14:tracePt t="75259" x="2997200" y="4506913"/>
          <p14:tracePt t="75267" x="2990850" y="4506913"/>
          <p14:tracePt t="75307" x="2990850" y="4513263"/>
          <p14:tracePt t="75315" x="2990850" y="4519613"/>
          <p14:tracePt t="75323" x="3005138" y="4532313"/>
          <p14:tracePt t="75324" x="3017838" y="4546600"/>
          <p14:tracePt t="75340" x="3055938" y="4578350"/>
          <p14:tracePt t="75357" x="3076575" y="4591050"/>
          <p14:tracePt t="75374" x="3082925" y="4597400"/>
          <p14:tracePt t="75523" x="3089275" y="4605338"/>
          <p14:tracePt t="75531" x="3101975" y="4611688"/>
          <p14:tracePt t="75539" x="3116263" y="4630738"/>
          <p14:tracePt t="75547" x="3141663" y="4656138"/>
          <p14:tracePt t="75557" x="3154363" y="4683125"/>
          <p14:tracePt t="75573" x="3167063" y="4708525"/>
          <p14:tracePt t="75590" x="3175000" y="4741863"/>
          <p14:tracePt t="75606" x="3187700" y="4760913"/>
          <p14:tracePt t="75623" x="3187700" y="4767263"/>
          <p14:tracePt t="75640" x="3187700" y="4787900"/>
          <p14:tracePt t="75656" x="3187700" y="4800600"/>
          <p14:tracePt t="75673" x="3187700" y="4813300"/>
          <p14:tracePt t="75690" x="3187700" y="4826000"/>
          <p14:tracePt t="75706" x="3187700" y="4840288"/>
          <p14:tracePt t="75723" x="3181350" y="4859338"/>
          <p14:tracePt t="75740" x="3175000" y="4872038"/>
          <p14:tracePt t="75756" x="3175000" y="4884738"/>
          <p14:tracePt t="75773" x="3167063" y="4899025"/>
          <p14:tracePt t="75811" x="3167063" y="4905375"/>
          <p14:tracePt t="75923" x="3160713" y="4905375"/>
          <p14:tracePt t="75931" x="3154363" y="4905375"/>
          <p14:tracePt t="75939" x="3148013" y="4905375"/>
          <p14:tracePt t="75956" x="3116263" y="4918075"/>
          <p14:tracePt t="75957" x="3076575" y="4924425"/>
          <p14:tracePt t="75973" x="3017838" y="4924425"/>
          <p14:tracePt t="75990" x="2932113" y="4924425"/>
          <p14:tracePt t="76006" x="2847975" y="4918075"/>
          <p14:tracePt t="76023" x="2743200" y="4918075"/>
          <p14:tracePt t="76040" x="2644775" y="4918075"/>
          <p14:tracePt t="76056" x="2514600" y="4905375"/>
          <p14:tracePt t="76073" x="2390775" y="4905375"/>
          <p14:tracePt t="76090" x="2298700" y="4905375"/>
          <p14:tracePt t="76106" x="2227263" y="4905375"/>
          <p14:tracePt t="76123" x="2162175" y="4905375"/>
          <p14:tracePt t="76140" x="2155825" y="4905375"/>
          <p14:tracePt t="76427" x="2162175" y="4905375"/>
          <p14:tracePt t="76443" x="2168525" y="4905375"/>
          <p14:tracePt t="76459" x="2181225" y="4905375"/>
          <p14:tracePt t="76475" x="2187575" y="4905375"/>
          <p14:tracePt t="76478" x="2201863" y="4905375"/>
          <p14:tracePt t="76489" x="2214563" y="4899025"/>
          <p14:tracePt t="76506" x="2239963" y="4899025"/>
          <p14:tracePt t="76523" x="2292350" y="4899025"/>
          <p14:tracePt t="76539" x="2351088" y="4899025"/>
          <p14:tracePt t="76556" x="2430463" y="4899025"/>
          <p14:tracePt t="76573" x="2533650" y="4899025"/>
          <p14:tracePt t="76589" x="2659063" y="4899025"/>
          <p14:tracePt t="76606" x="2789238" y="4899025"/>
          <p14:tracePt t="76623" x="2894013" y="4899025"/>
          <p14:tracePt t="76639" x="2997200" y="4899025"/>
          <p14:tracePt t="76656" x="3089275" y="4899025"/>
          <p14:tracePt t="76673" x="3167063" y="4899025"/>
          <p14:tracePt t="76689" x="3219450" y="4899025"/>
          <p14:tracePt t="76706" x="3240088" y="4899025"/>
          <p14:tracePt t="78451" x="3225800" y="4905375"/>
          <p14:tracePt t="78459" x="3200400" y="4905375"/>
          <p14:tracePt t="78460" x="3160713" y="4911725"/>
          <p14:tracePt t="78472" x="3043238" y="4930775"/>
          <p14:tracePt t="78489" x="2900363" y="4930775"/>
          <p14:tracePt t="78506" x="2762250" y="4945063"/>
          <p14:tracePt t="78522" x="2632075" y="4970463"/>
          <p14:tracePt t="78539" x="2481263" y="4989513"/>
          <p14:tracePt t="78555" x="2390775" y="4995863"/>
          <p14:tracePt t="78572" x="2325688" y="4995863"/>
          <p14:tracePt t="78589" x="2252663" y="4995863"/>
          <p14:tracePt t="78605" x="2193925" y="5003800"/>
          <p14:tracePt t="78622" x="2162175" y="5016500"/>
          <p14:tracePt t="78639" x="2135188" y="5016500"/>
          <p14:tracePt t="78755" x="2155825" y="5016500"/>
          <p14:tracePt t="78763" x="2168525" y="5016500"/>
          <p14:tracePt t="78775" x="2193925" y="5016500"/>
          <p14:tracePt t="78779" x="2239963" y="5016500"/>
          <p14:tracePt t="78789" x="2298700" y="5016500"/>
          <p14:tracePt t="78805" x="2344738" y="5016500"/>
          <p14:tracePt t="78822" x="2357438" y="5010150"/>
          <p14:tracePt t="78838" x="2363788" y="5010150"/>
          <p14:tracePt t="78899" x="2370138" y="5010150"/>
          <p14:tracePt t="78907" x="2390775" y="5010150"/>
          <p14:tracePt t="78915" x="2416175" y="5010150"/>
          <p14:tracePt t="78922" x="2495550" y="5010150"/>
          <p14:tracePt t="78939" x="2671763" y="5010150"/>
          <p14:tracePt t="78955" x="2835275" y="5010150"/>
          <p14:tracePt t="78972" x="2997200" y="5010150"/>
          <p14:tracePt t="78989" x="3160713" y="5010150"/>
          <p14:tracePt t="79005" x="3317875" y="5010150"/>
          <p14:tracePt t="79022" x="3475038" y="5016500"/>
          <p14:tracePt t="79038" x="3632200" y="5041900"/>
          <p14:tracePt t="79055" x="3775075" y="5068888"/>
          <p14:tracePt t="79072" x="3892550" y="5106988"/>
          <p14:tracePt t="79088" x="3978275" y="5153025"/>
          <p14:tracePt t="79105" x="4049713" y="5192713"/>
          <p14:tracePt t="79122" x="4114800" y="5257800"/>
          <p14:tracePt t="79138" x="4192588" y="5335588"/>
          <p14:tracePt t="79155" x="4303713" y="5427663"/>
          <p14:tracePt t="79172" x="4356100" y="5473700"/>
          <p14:tracePt t="79188" x="4402138" y="5505450"/>
          <p14:tracePt t="79205" x="4427538" y="5532438"/>
          <p14:tracePt t="79222" x="4460875" y="5557838"/>
          <p14:tracePt t="79238" x="4494213" y="5591175"/>
          <p14:tracePt t="79255" x="4532313" y="5616575"/>
          <p14:tracePt t="79272" x="4605338" y="5656263"/>
          <p14:tracePt t="79288" x="4656138" y="5675313"/>
          <p14:tracePt t="79305" x="4695825" y="5681663"/>
          <p14:tracePt t="79322" x="4702175" y="5681663"/>
          <p14:tracePt t="79515" x="4708525" y="5681663"/>
          <p14:tracePt t="79523" x="4716463" y="5681663"/>
          <p14:tracePt t="79531" x="4735513" y="5695950"/>
          <p14:tracePt t="79539" x="4748213" y="5695950"/>
          <p14:tracePt t="79546" x="4767263" y="5695950"/>
          <p14:tracePt t="79555" x="4846638" y="5695950"/>
          <p14:tracePt t="79572" x="4905375" y="5695950"/>
          <p14:tracePt t="79589" x="4970463" y="5695950"/>
          <p14:tracePt t="79605" x="5029200" y="5695950"/>
          <p14:tracePt t="79622" x="5100638" y="5695950"/>
          <p14:tracePt t="79639" x="5173663" y="5695950"/>
          <p14:tracePt t="79655" x="5245100" y="5695950"/>
          <p14:tracePt t="79672" x="5297488" y="5689600"/>
          <p14:tracePt t="79688" x="5368925" y="5681663"/>
          <p14:tracePt t="79705" x="5434013" y="5681663"/>
          <p14:tracePt t="79722" x="5505450" y="5681663"/>
          <p14:tracePt t="79738" x="5584825" y="5681663"/>
          <p14:tracePt t="79755" x="5689600" y="5681663"/>
          <p14:tracePt t="79771" x="5773738" y="5675313"/>
          <p14:tracePt t="79788" x="5851525" y="5662613"/>
          <p14:tracePt t="79805" x="5924550" y="5662613"/>
          <p14:tracePt t="79821" x="5976938" y="5662613"/>
          <p14:tracePt t="79838" x="6015038" y="5656263"/>
          <p14:tracePt t="79855" x="6061075" y="5643563"/>
          <p14:tracePt t="79871" x="6113463" y="5630863"/>
          <p14:tracePt t="79888" x="6165850" y="5603875"/>
          <p14:tracePt t="79905" x="6191250" y="5597525"/>
          <p14:tracePt t="79921" x="6243638" y="5584825"/>
          <p14:tracePt t="79938" x="6302375" y="5570538"/>
          <p14:tracePt t="79955" x="6348413" y="5545138"/>
          <p14:tracePt t="79971" x="6388100" y="5519738"/>
          <p14:tracePt t="79988" x="6407150" y="5505450"/>
          <p14:tracePt t="80005" x="6419850" y="5486400"/>
          <p14:tracePt t="80022" x="6426200" y="5473700"/>
          <p14:tracePt t="80038" x="6440488" y="5446713"/>
          <p14:tracePt t="80055" x="6440488" y="5421313"/>
          <p14:tracePt t="80071" x="6426200" y="5387975"/>
          <p14:tracePt t="80088" x="6381750" y="5349875"/>
          <p14:tracePt t="80105" x="6323013" y="5297488"/>
          <p14:tracePt t="80121" x="6237288" y="5257800"/>
          <p14:tracePt t="80138" x="6138863" y="5232400"/>
          <p14:tracePt t="80155" x="5989638" y="5224463"/>
          <p14:tracePt t="80171" x="5884863" y="5218113"/>
          <p14:tracePt t="80188" x="5754688" y="5218113"/>
          <p14:tracePt t="80205" x="5622925" y="5218113"/>
          <p14:tracePt t="80221" x="5492750" y="5218113"/>
          <p14:tracePt t="80238" x="5362575" y="5218113"/>
          <p14:tracePt t="80255" x="5251450" y="5218113"/>
          <p14:tracePt t="80271" x="5146675" y="5218113"/>
          <p14:tracePt t="80288" x="5054600" y="5224463"/>
          <p14:tracePt t="80305" x="4976813" y="5232400"/>
          <p14:tracePt t="80321" x="4892675" y="5264150"/>
          <p14:tracePt t="80338" x="4833938" y="5283200"/>
          <p14:tracePt t="80355" x="4735513" y="5329238"/>
          <p14:tracePt t="80371" x="4676775" y="5356225"/>
          <p14:tracePt t="80388" x="4624388" y="5387975"/>
          <p14:tracePt t="80405" x="4572000" y="5414963"/>
          <p14:tracePt t="80421" x="4519613" y="5461000"/>
          <p14:tracePt t="80438" x="4460875" y="5499100"/>
          <p14:tracePt t="80455" x="4435475" y="5526088"/>
          <p14:tracePt t="80471" x="4414838" y="5551488"/>
          <p14:tracePt t="80488" x="4389438" y="5578475"/>
          <p14:tracePt t="80505" x="4383088" y="5597525"/>
          <p14:tracePt t="80521" x="4376738" y="5610225"/>
          <p14:tracePt t="80538" x="4376738" y="5616575"/>
          <p14:tracePt t="80555" x="4376738" y="5630863"/>
          <p14:tracePt t="80571" x="4376738" y="5649913"/>
          <p14:tracePt t="80588" x="4389438" y="5649913"/>
          <p14:tracePt t="80605" x="4395788" y="5656263"/>
          <p14:tracePt t="80621" x="4408488" y="5668963"/>
          <p14:tracePt t="80638" x="4435475" y="5681663"/>
          <p14:tracePt t="80654" x="4467225" y="5689600"/>
          <p14:tracePt t="80671" x="4500563" y="5702300"/>
          <p14:tracePt t="80688" x="4538663" y="5708650"/>
          <p14:tracePt t="80704" x="4591050" y="5721350"/>
          <p14:tracePt t="80721" x="4649788" y="5727700"/>
          <p14:tracePt t="80738" x="4689475" y="5727700"/>
          <p14:tracePt t="80754" x="4735513" y="5727700"/>
          <p14:tracePt t="80754" x="4754563" y="5727700"/>
          <p14:tracePt t="80771" x="4800600" y="5734050"/>
          <p14:tracePt t="80788" x="4865688" y="5734050"/>
          <p14:tracePt t="80804" x="4905375" y="5734050"/>
          <p14:tracePt t="80821" x="4945063" y="5734050"/>
          <p14:tracePt t="80838" x="4989513" y="5734050"/>
          <p14:tracePt t="80854" x="5029200" y="5734050"/>
          <p14:tracePt t="80871" x="5081588" y="5727700"/>
          <p14:tracePt t="80888" x="5127625" y="5727700"/>
          <p14:tracePt t="80904" x="5180013" y="5721350"/>
          <p14:tracePt t="80921" x="5245100" y="5715000"/>
          <p14:tracePt t="80938" x="5303838" y="5708650"/>
          <p14:tracePt t="80954" x="5368925" y="5702300"/>
          <p14:tracePt t="80971" x="5461000" y="5695950"/>
          <p14:tracePt t="80988" x="5499100" y="5695950"/>
          <p14:tracePt t="81004" x="5532438" y="5689600"/>
          <p14:tracePt t="81021" x="5557838" y="5689600"/>
          <p14:tracePt t="81038" x="5591175" y="5681663"/>
          <p14:tracePt t="81054" x="5630863" y="5675313"/>
          <p14:tracePt t="81071" x="5681663" y="5668963"/>
          <p14:tracePt t="81088" x="5754688" y="5662613"/>
          <p14:tracePt t="81104" x="5845175" y="5649913"/>
          <p14:tracePt t="81121" x="5918200" y="5649913"/>
          <p14:tracePt t="81138" x="5983288" y="5649913"/>
          <p14:tracePt t="81154" x="6015038" y="5649913"/>
          <p14:tracePt t="81171" x="6035675" y="5643563"/>
          <p14:tracePt t="81187" x="6048375" y="5637213"/>
          <p14:tracePt t="81204" x="6067425" y="5630863"/>
          <p14:tracePt t="81221" x="6080125" y="5616575"/>
          <p14:tracePt t="81238" x="6113463" y="5591175"/>
          <p14:tracePt t="81254" x="6138863" y="5578475"/>
          <p14:tracePt t="81271" x="6146800" y="5570538"/>
          <p14:tracePt t="81287" x="6153150" y="5557838"/>
          <p14:tracePt t="81304" x="6159500" y="5538788"/>
          <p14:tracePt t="81321" x="6159500" y="5519738"/>
          <p14:tracePt t="81338" x="6138863" y="5492750"/>
          <p14:tracePt t="81354" x="6119813" y="5453063"/>
          <p14:tracePt t="81371" x="6100763" y="5427663"/>
          <p14:tracePt t="81388" x="6054725" y="5387975"/>
          <p14:tracePt t="81404" x="5983288" y="5362575"/>
          <p14:tracePt t="81421" x="5910263" y="5329238"/>
          <p14:tracePt t="81438" x="5819775" y="5322888"/>
          <p14:tracePt t="81454" x="5708650" y="5322888"/>
          <p14:tracePt t="81471" x="5610225" y="5322888"/>
          <p14:tracePt t="81487" x="5511800" y="5322888"/>
          <p14:tracePt t="81504" x="5408613" y="5322888"/>
          <p14:tracePt t="81521" x="5310188" y="5322888"/>
          <p14:tracePt t="81538" x="5218113" y="5322888"/>
          <p14:tracePt t="81554" x="5127625" y="5329238"/>
          <p14:tracePt t="81571" x="5010150" y="5341938"/>
          <p14:tracePt t="81587" x="4905375" y="5356225"/>
          <p14:tracePt t="81604" x="4813300" y="5368925"/>
          <p14:tracePt t="81621" x="4729163" y="5387975"/>
          <p14:tracePt t="81637" x="4618038" y="5421313"/>
          <p14:tracePt t="81654" x="4506913" y="5461000"/>
          <p14:tracePt t="81671" x="4448175" y="5480050"/>
          <p14:tracePt t="81687" x="4427538" y="5492750"/>
          <p14:tracePt t="81704" x="4414838" y="5505450"/>
          <p14:tracePt t="81721" x="4408488" y="5505450"/>
          <p14:tracePt t="81737" x="4402138" y="5526088"/>
          <p14:tracePt t="81754" x="4389438" y="5538788"/>
          <p14:tracePt t="81771" x="4376738" y="5570538"/>
          <p14:tracePt t="81787" x="4376738" y="5578475"/>
          <p14:tracePt t="81804" x="4376738" y="5584825"/>
          <p14:tracePt t="81821" x="4383088" y="5591175"/>
          <p14:tracePt t="81837" x="4395788" y="5591175"/>
          <p14:tracePt t="81854" x="4427538" y="5603875"/>
          <p14:tracePt t="81871" x="4500563" y="5616575"/>
          <p14:tracePt t="81887" x="4597400" y="5616575"/>
          <p14:tracePt t="81904" x="4702175" y="5622925"/>
          <p14:tracePt t="81921" x="4794250" y="5622925"/>
          <p14:tracePt t="81938" x="4878388" y="5622925"/>
          <p14:tracePt t="81954" x="4995863" y="5622925"/>
          <p14:tracePt t="81971" x="5062538" y="5622925"/>
          <p14:tracePt t="81988" x="5100638" y="5622925"/>
          <p14:tracePt t="82347" x="5081588" y="5622925"/>
          <p14:tracePt t="82355" x="5062538" y="5622925"/>
          <p14:tracePt t="82363" x="5035550" y="5622925"/>
          <p14:tracePt t="82371" x="4995863" y="5622925"/>
          <p14:tracePt t="82379" x="4918075" y="5622925"/>
          <p14:tracePt t="82387" x="4806950" y="5622925"/>
          <p14:tracePt t="82404" x="4676775" y="5622925"/>
          <p14:tracePt t="82420" x="4597400" y="5622925"/>
          <p14:tracePt t="82437" x="4565650" y="5622925"/>
          <p14:tracePt t="82499" x="4572000" y="5616575"/>
          <p14:tracePt t="82507" x="4578350" y="5610225"/>
          <p14:tracePt t="82515" x="4605338" y="5610225"/>
          <p14:tracePt t="82520" x="4683125" y="5610225"/>
          <p14:tracePt t="82537" x="4806950" y="5610225"/>
          <p14:tracePt t="82554" x="4951413" y="5610225"/>
          <p14:tracePt t="82570" x="5173663" y="5610225"/>
          <p14:tracePt t="82587" x="5276850" y="5603875"/>
          <p14:tracePt t="82604" x="5335588" y="5603875"/>
          <p14:tracePt t="82620" x="5341938" y="5603875"/>
          <p14:tracePt t="82667" x="5329238" y="5603875"/>
          <p14:tracePt t="82675" x="5316538" y="5603875"/>
          <p14:tracePt t="82687" x="5283200" y="5603875"/>
          <p14:tracePt t="82687" x="5192713" y="5610225"/>
          <p14:tracePt t="82704" x="5068888" y="5630863"/>
          <p14:tracePt t="82720" x="4924425" y="5643563"/>
          <p14:tracePt t="82737" x="4781550" y="5643563"/>
          <p14:tracePt t="82754" x="4664075" y="5643563"/>
          <p14:tracePt t="82770" x="4572000" y="5649913"/>
          <p14:tracePt t="82859" x="4578350" y="5649913"/>
          <p14:tracePt t="82867" x="4591050" y="5649913"/>
          <p14:tracePt t="82875" x="4618038" y="5649913"/>
          <p14:tracePt t="82880" x="4670425" y="5649913"/>
          <p14:tracePt t="82887" x="4794250" y="5649913"/>
          <p14:tracePt t="82903" x="5003800" y="5649913"/>
          <p14:tracePt t="82920" x="5381625" y="5637213"/>
          <p14:tracePt t="82937" x="5773738" y="5637213"/>
          <p14:tracePt t="82954" x="6146800" y="5637213"/>
          <p14:tracePt t="82970" x="6302375" y="5637213"/>
          <p14:tracePt t="82987" x="6361113" y="5630863"/>
          <p14:tracePt t="83707" x="6348413" y="5630863"/>
          <p14:tracePt t="83715" x="6335713" y="5630863"/>
          <p14:tracePt t="83723" x="6323013" y="5630863"/>
          <p14:tracePt t="83731" x="6296025" y="5637213"/>
          <p14:tracePt t="83738" x="6237288" y="5649913"/>
          <p14:tracePt t="83753" x="6132513" y="5656263"/>
          <p14:tracePt t="83770" x="6021388" y="5656263"/>
          <p14:tracePt t="83787" x="5761038" y="5662613"/>
          <p14:tracePt t="83803" x="5630863" y="5668963"/>
          <p14:tracePt t="83820" x="5492750" y="5668963"/>
          <p14:tracePt t="83836" x="5402263" y="5675313"/>
          <p14:tracePt t="83853" x="5362575" y="5681663"/>
          <p14:tracePt t="83870" x="5341938" y="5681663"/>
          <p14:tracePt t="86020" x="5335588" y="5681663"/>
          <p14:tracePt t="86036" x="5335588" y="5668963"/>
          <p14:tracePt t="86044" x="5291138" y="5643563"/>
          <p14:tracePt t="86054" x="5199063" y="5622925"/>
          <p14:tracePt t="86071" x="5127625" y="5622925"/>
          <p14:tracePt t="86087" x="5041900" y="5622925"/>
          <p14:tracePt t="86104" x="4989513" y="5622925"/>
          <p14:tracePt t="86120" x="4976813" y="5622925"/>
          <p14:tracePt t="86137" x="4970463" y="5622925"/>
          <p14:tracePt t="86596" x="4970463" y="5630863"/>
          <p14:tracePt t="86610" x="4970463" y="5637213"/>
          <p14:tracePt t="86620" x="4970463" y="5643563"/>
          <p14:tracePt t="86620" x="4976813" y="5662613"/>
          <p14:tracePt t="86637" x="4983163" y="5681663"/>
          <p14:tracePt t="86653" x="4983163" y="5702300"/>
          <p14:tracePt t="86670" x="4989513" y="5721350"/>
          <p14:tracePt t="86686" x="4989513" y="5748338"/>
          <p14:tracePt t="86703" x="4989513" y="5761038"/>
          <p14:tracePt t="86720" x="4989513" y="5786438"/>
          <p14:tracePt t="86736" x="4989513" y="5799138"/>
          <p14:tracePt t="86753" x="4995863" y="5826125"/>
          <p14:tracePt t="86770" x="4995863" y="5851525"/>
          <p14:tracePt t="86786" x="4983163" y="5884863"/>
          <p14:tracePt t="86803" x="4970463" y="5918200"/>
          <p14:tracePt t="86803" x="4957763" y="5924550"/>
          <p14:tracePt t="86820" x="4924425" y="5956300"/>
          <p14:tracePt t="86836" x="4899025" y="5976938"/>
          <p14:tracePt t="86853" x="4892675" y="5983288"/>
          <p14:tracePt t="86870" x="4872038" y="5995988"/>
          <p14:tracePt t="86886" x="4852988" y="6008688"/>
          <p14:tracePt t="86903" x="4840288" y="6008688"/>
          <p14:tracePt t="86920" x="4833938" y="6021388"/>
          <p14:tracePt t="87092" x="4833938" y="6008688"/>
          <p14:tracePt t="87108" x="4833938" y="6002338"/>
          <p14:tracePt t="87116" x="4833938" y="5995988"/>
          <p14:tracePt t="87124" x="4833938" y="5989638"/>
          <p14:tracePt t="87136" x="4833938" y="5983288"/>
          <p14:tracePt t="87138" x="4826000" y="5962650"/>
          <p14:tracePt t="87153" x="4826000" y="5949950"/>
          <p14:tracePt t="87169" x="4813300" y="5943600"/>
          <p14:tracePt t="87186" x="4794250" y="5930900"/>
          <p14:tracePt t="87203" x="4775200" y="5903913"/>
          <p14:tracePt t="87219" x="4748213" y="5878513"/>
          <p14:tracePt t="87236" x="4729163" y="5859463"/>
          <p14:tracePt t="87253" x="4702175" y="5845175"/>
          <p14:tracePt t="87269" x="4676775" y="5832475"/>
          <p14:tracePt t="87286" x="4670425" y="5832475"/>
          <p14:tracePt t="87303" x="4664075" y="5832475"/>
          <p14:tracePt t="87460" x="4664075" y="5838825"/>
          <p14:tracePt t="87476" x="4670425" y="5845175"/>
          <p14:tracePt t="87484" x="4676775" y="5859463"/>
          <p14:tracePt t="87492" x="4689475" y="5884863"/>
          <p14:tracePt t="87503" x="4702175" y="5924550"/>
          <p14:tracePt t="87519" x="4716463" y="5949950"/>
          <p14:tracePt t="87536" x="4708525" y="5976938"/>
          <p14:tracePt t="87553" x="4702175" y="6008688"/>
          <p14:tracePt t="87569" x="4676775" y="6035675"/>
          <p14:tracePt t="87586" x="4656138" y="6061075"/>
          <p14:tracePt t="87603" x="4630738" y="6080125"/>
          <p14:tracePt t="87619" x="4597400" y="6119813"/>
          <p14:tracePt t="87636" x="4578350" y="6138863"/>
          <p14:tracePt t="87653" x="4565650" y="6153150"/>
          <p14:tracePt t="88348" x="4565650" y="6146800"/>
          <p14:tracePt t="88356" x="4565650" y="6138863"/>
          <p14:tracePt t="88369" x="4559300" y="6126163"/>
          <p14:tracePt t="88370" x="4546600" y="6088063"/>
          <p14:tracePt t="88386" x="4506913" y="6008688"/>
          <p14:tracePt t="88402" x="4435475" y="5865813"/>
          <p14:tracePt t="88419" x="4232275" y="5551488"/>
          <p14:tracePt t="88436" x="4030663" y="5218113"/>
          <p14:tracePt t="88452" x="3735388" y="4826000"/>
          <p14:tracePt t="88469" x="3389313" y="4389438"/>
          <p14:tracePt t="88486" x="3043238" y="3984625"/>
          <p14:tracePt t="88502" x="2665413" y="3624263"/>
          <p14:tracePt t="88519" x="2311400" y="3298825"/>
          <p14:tracePt t="88536" x="1933575" y="3024188"/>
          <p14:tracePt t="88552" x="1665288" y="2847975"/>
          <p14:tracePt t="88569" x="1436688" y="2697163"/>
          <p14:tracePt t="88586" x="1241425" y="2560638"/>
          <p14:tracePt t="88602" x="1077913" y="2455863"/>
          <p14:tracePt t="88619" x="881063" y="2332038"/>
          <p14:tracePt t="88636" x="769938" y="2252663"/>
          <p14:tracePt t="88652" x="633413" y="2168525"/>
          <p14:tracePt t="88669" x="509588" y="2090738"/>
          <p14:tracePt t="88686" x="392113" y="1985963"/>
          <p14:tracePt t="88702" x="261938" y="1887538"/>
          <p14:tracePt t="88719" x="157163" y="1803400"/>
          <p14:tracePt t="88736" x="92075" y="1730375"/>
          <p14:tracePt t="88752" x="33338" y="1677988"/>
          <p14:tracePt t="88769" x="0" y="1612900"/>
          <p14:tracePt t="88786" x="0" y="1587500"/>
          <p14:tracePt t="88802" x="0" y="1581150"/>
          <p14:tracePt t="88876" x="6350" y="1581150"/>
          <p14:tracePt t="88884" x="6350" y="1587500"/>
          <p14:tracePt t="88888" x="33338" y="1606550"/>
          <p14:tracePt t="88902" x="77788" y="1646238"/>
          <p14:tracePt t="88919" x="163513" y="1724025"/>
          <p14:tracePt t="88936" x="261938" y="1795463"/>
          <p14:tracePt t="88952" x="358775" y="1868488"/>
          <p14:tracePt t="88969" x="423863" y="1946275"/>
          <p14:tracePt t="88985" x="509588" y="2032000"/>
          <p14:tracePt t="89002" x="568325" y="2076450"/>
          <p14:tracePt t="89019" x="587375" y="2090738"/>
          <p14:tracePt t="89035" x="593725" y="2090738"/>
          <p14:tracePt t="89188" x="593725" y="2097088"/>
          <p14:tracePt t="89196" x="608013" y="2116138"/>
          <p14:tracePt t="89212" x="620713" y="2135188"/>
          <p14:tracePt t="89219" x="646113" y="2187575"/>
          <p14:tracePt t="89235" x="704850" y="2279650"/>
          <p14:tracePt t="89252" x="750888" y="2338388"/>
          <p14:tracePt t="89269" x="769938" y="2397125"/>
          <p14:tracePt t="89285" x="796925" y="2455863"/>
          <p14:tracePt t="89302" x="815975" y="2514600"/>
          <p14:tracePt t="89319" x="830263" y="2598738"/>
          <p14:tracePt t="89335" x="842963" y="2690813"/>
          <p14:tracePt t="89352" x="842963" y="2776538"/>
          <p14:tracePt t="89369" x="849313" y="2847975"/>
          <p14:tracePt t="89385" x="855663" y="2906713"/>
          <p14:tracePt t="89402" x="855663" y="2952750"/>
          <p14:tracePt t="89419" x="855663" y="2997200"/>
          <p14:tracePt t="89435" x="862013" y="3095625"/>
          <p14:tracePt t="89452" x="862013" y="3154363"/>
          <p14:tracePt t="89469" x="862013" y="3206750"/>
          <p14:tracePt t="89485" x="862013" y="3246438"/>
          <p14:tracePt t="89502" x="862013" y="3271838"/>
          <p14:tracePt t="89519" x="855663" y="3284538"/>
          <p14:tracePt t="89535" x="855663" y="3298825"/>
          <p14:tracePt t="89552" x="849313" y="3344863"/>
          <p14:tracePt t="89569" x="842963" y="3376613"/>
          <p14:tracePt t="89585" x="842963" y="3409950"/>
          <p14:tracePt t="89602" x="842963" y="3422650"/>
          <p14:tracePt t="89619" x="842963" y="3429000"/>
          <p14:tracePt t="89756" x="842963" y="3422650"/>
          <p14:tracePt t="89764" x="849313" y="3395663"/>
          <p14:tracePt t="89772" x="862013" y="3382963"/>
          <p14:tracePt t="89785" x="874713" y="3336925"/>
          <p14:tracePt t="89802" x="889000" y="3284538"/>
          <p14:tracePt t="89819" x="901700" y="3219450"/>
          <p14:tracePt t="89835" x="908050" y="3116263"/>
          <p14:tracePt t="89852" x="908050" y="3049588"/>
          <p14:tracePt t="89868" x="908050" y="2990850"/>
          <p14:tracePt t="89885" x="914400" y="2919413"/>
          <p14:tracePt t="89902" x="914400" y="2847975"/>
          <p14:tracePt t="89918" x="914400" y="2762250"/>
          <p14:tracePt t="89935" x="914400" y="2659063"/>
          <p14:tracePt t="89952" x="914400" y="2560638"/>
          <p14:tracePt t="89968" x="914400" y="2455863"/>
          <p14:tracePt t="89985" x="889000" y="2344738"/>
          <p14:tracePt t="90002" x="849313" y="2252663"/>
          <p14:tracePt t="90018" x="796925" y="2168525"/>
          <p14:tracePt t="90035" x="750888" y="2103438"/>
          <p14:tracePt t="90052" x="750888" y="2097088"/>
          <p14:tracePt t="90068" x="750888" y="2090738"/>
          <p14:tracePt t="90902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4"/>
            <a:ext cx="9135036" cy="5366858"/>
          </a:xfrm>
        </p:spPr>
        <p:txBody>
          <a:bodyPr/>
          <a:lstStyle/>
          <a:p>
            <a:endParaRPr lang="en-US" b="1" dirty="0" smtClean="0"/>
          </a:p>
          <a:p>
            <a:r>
              <a:rPr lang="en-US" b="1" dirty="0" smtClean="0"/>
              <a:t>Local and parameter variables belong to methods: </a:t>
            </a:r>
          </a:p>
          <a:p>
            <a:pPr lvl="1"/>
            <a:r>
              <a:rPr lang="en-US" dirty="0" smtClean="0"/>
              <a:t>When a method runs, its local and parameter variables come to life </a:t>
            </a:r>
          </a:p>
          <a:p>
            <a:pPr lvl="1"/>
            <a:r>
              <a:rPr lang="en-US" dirty="0" smtClean="0"/>
              <a:t>When the method exits, they are removed immediately </a:t>
            </a:r>
          </a:p>
          <a:p>
            <a:pPr lvl="1"/>
            <a:r>
              <a:rPr lang="en-US" dirty="0" smtClean="0"/>
              <a:t>Are only known in the methods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Instance variables belong to objects, not methods: </a:t>
            </a:r>
          </a:p>
          <a:p>
            <a:pPr lvl="1"/>
            <a:r>
              <a:rPr lang="en-US" dirty="0" smtClean="0"/>
              <a:t>When an object is constructed, its instance variables are created </a:t>
            </a:r>
          </a:p>
          <a:p>
            <a:pPr lvl="1"/>
            <a:r>
              <a:rPr lang="en-US" dirty="0" smtClean="0"/>
              <a:t>Can be referenced anywhere in the class 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72" x="4787900" y="3709988"/>
          <p14:tracePt t="4126" x="4787900" y="3703638"/>
          <p14:tracePt t="4134" x="4800600" y="3690938"/>
          <p14:tracePt t="4142" x="4813300" y="3657600"/>
          <p14:tracePt t="4154" x="4819650" y="3638550"/>
          <p14:tracePt t="4174" x="4826000" y="3611563"/>
          <p14:tracePt t="4190" x="4833938" y="3592513"/>
          <p14:tracePt t="4206" x="4833938" y="3565525"/>
          <p14:tracePt t="4222" x="4833938" y="3540125"/>
          <p14:tracePt t="4238" x="4833938" y="3506788"/>
          <p14:tracePt t="4238" x="4833938" y="3487738"/>
          <p14:tracePt t="4254" x="4826000" y="3441700"/>
          <p14:tracePt t="4270" x="4806950" y="3395663"/>
          <p14:tracePt t="4294" x="4806950" y="3376613"/>
          <p14:tracePt t="4310" x="4806950" y="3370263"/>
          <p14:tracePt t="4542" x="4800600" y="3370263"/>
          <p14:tracePt t="4550" x="4794250" y="3370263"/>
          <p14:tracePt t="4558" x="4754563" y="3370263"/>
          <p14:tracePt t="4571" x="4670425" y="3382963"/>
          <p14:tracePt t="4587" x="4525963" y="3416300"/>
          <p14:tracePt t="4604" x="4349750" y="3454400"/>
          <p14:tracePt t="4620" x="4114800" y="3500438"/>
          <p14:tracePt t="4637" x="3873500" y="3552825"/>
          <p14:tracePt t="4654" x="3521075" y="3565525"/>
          <p14:tracePt t="4671" x="3305175" y="3573463"/>
          <p14:tracePt t="4687" x="3049588" y="3573463"/>
          <p14:tracePt t="4704" x="2835275" y="3573463"/>
          <p14:tracePt t="4720" x="2632075" y="3559175"/>
          <p14:tracePt t="4737" x="2436813" y="3500438"/>
          <p14:tracePt t="4753" x="2292350" y="3441700"/>
          <p14:tracePt t="4770" x="2141538" y="3382963"/>
          <p14:tracePt t="4787" x="1998663" y="3344863"/>
          <p14:tracePt t="4804" x="1854200" y="3311525"/>
          <p14:tracePt t="4820" x="1717675" y="3292475"/>
          <p14:tracePt t="4837" x="1587500" y="3284538"/>
          <p14:tracePt t="4853" x="1331913" y="3271838"/>
          <p14:tracePt t="4870" x="1208088" y="3252788"/>
          <p14:tracePt t="4887" x="1090613" y="3240088"/>
          <p14:tracePt t="4903" x="1006475" y="3206750"/>
          <p14:tracePt t="4920" x="960438" y="3194050"/>
          <p14:tracePt t="4937" x="933450" y="3160713"/>
          <p14:tracePt t="4953" x="933450" y="3154363"/>
          <p14:tracePt t="4970" x="954088" y="3135313"/>
          <p14:tracePt t="4987" x="960438" y="3101975"/>
          <p14:tracePt t="5004" x="960438" y="3095625"/>
          <p14:tracePt t="5254" x="927100" y="3089275"/>
          <p14:tracePt t="5262" x="889000" y="3082925"/>
          <p14:tracePt t="5262" x="868363" y="3082925"/>
          <p14:tracePt t="5270" x="809625" y="3082925"/>
          <p14:tracePt t="5287" x="744538" y="3082925"/>
          <p14:tracePt t="5303" x="719138" y="3063875"/>
          <p14:tracePt t="5321" x="679450" y="3036888"/>
          <p14:tracePt t="5338" x="633413" y="2984500"/>
          <p14:tracePt t="5354" x="568325" y="2925763"/>
          <p14:tracePt t="5371" x="490538" y="2827338"/>
          <p14:tracePt t="5388" x="358775" y="2730500"/>
          <p14:tracePt t="5404" x="215900" y="2619375"/>
          <p14:tracePt t="5421" x="111125" y="2501900"/>
          <p14:tracePt t="5438" x="19050" y="2409825"/>
          <p14:tracePt t="5454" x="0" y="2292350"/>
          <p14:tracePt t="5471" x="0" y="2233613"/>
          <p14:tracePt t="5488" x="0" y="2201863"/>
          <p14:tracePt t="5504" x="0" y="2174875"/>
          <p14:tracePt t="5521" x="19050" y="2122488"/>
          <p14:tracePt t="5538" x="33338" y="2082800"/>
          <p14:tracePt t="5554" x="58738" y="2057400"/>
          <p14:tracePt t="5571" x="84138" y="2038350"/>
          <p14:tracePt t="5587" x="98425" y="2032000"/>
          <p14:tracePt t="5604" x="104775" y="2032000"/>
          <p14:tracePt t="5621" x="111125" y="2032000"/>
          <p14:tracePt t="5638" x="123825" y="2032000"/>
          <p14:tracePt t="5654" x="157163" y="2024063"/>
          <p14:tracePt t="5671" x="182563" y="2005013"/>
          <p14:tracePt t="5687" x="209550" y="1985963"/>
          <p14:tracePt t="5704" x="234950" y="1958975"/>
          <p14:tracePt t="5721" x="268288" y="1933575"/>
          <p14:tracePt t="5737" x="300038" y="1906588"/>
          <p14:tracePt t="5754" x="327025" y="1887538"/>
          <p14:tracePt t="5771" x="352425" y="1862138"/>
          <p14:tracePt t="5788" x="379413" y="1828800"/>
          <p14:tracePt t="5804" x="411163" y="1809750"/>
          <p14:tracePt t="5821" x="431800" y="1795463"/>
          <p14:tracePt t="5837" x="444500" y="1795463"/>
          <p14:tracePt t="5854" x="450850" y="1795463"/>
          <p14:tracePt t="8527" x="450850" y="1803400"/>
          <p14:tracePt t="8535" x="450850" y="1816100"/>
          <p14:tracePt t="8546" x="450850" y="1822450"/>
          <p14:tracePt t="8550" x="450850" y="1828800"/>
          <p14:tracePt t="8559" x="450850" y="1835150"/>
          <p14:tracePt t="8570" x="450850" y="1854200"/>
          <p14:tracePt t="8586" x="450850" y="1874838"/>
          <p14:tracePt t="8603" x="450850" y="1881188"/>
          <p14:tracePt t="8620" x="444500" y="1900238"/>
          <p14:tracePt t="8637" x="444500" y="1939925"/>
          <p14:tracePt t="8653" x="444500" y="2005013"/>
          <p14:tracePt t="8670" x="444500" y="2109788"/>
          <p14:tracePt t="8686" x="444500" y="2298700"/>
          <p14:tracePt t="8703" x="450850" y="2403475"/>
          <p14:tracePt t="8720" x="450850" y="2501900"/>
          <p14:tracePt t="8736" x="463550" y="2598738"/>
          <p14:tracePt t="8753" x="496888" y="2736850"/>
          <p14:tracePt t="8770" x="534988" y="2860675"/>
          <p14:tracePt t="8786" x="601663" y="2978150"/>
          <p14:tracePt t="8803" x="660400" y="3070225"/>
          <p14:tracePt t="8820" x="692150" y="3122613"/>
          <p14:tracePt t="8836" x="750888" y="3167063"/>
          <p14:tracePt t="8853" x="809625" y="3233738"/>
          <p14:tracePt t="8870" x="881063" y="3278188"/>
          <p14:tracePt t="8886" x="1038225" y="3363913"/>
          <p14:tracePt t="8902" x="1149350" y="3395663"/>
          <p14:tracePt t="8918" x="1266825" y="3422650"/>
          <p14:tracePt t="8935" x="1384300" y="3448050"/>
          <p14:tracePt t="8952" x="1508125" y="3475038"/>
          <p14:tracePt t="8969" x="1633538" y="3494088"/>
          <p14:tracePt t="8985" x="1751013" y="3494088"/>
          <p14:tracePt t="9002" x="1847850" y="3494088"/>
          <p14:tracePt t="9018" x="1946275" y="3494088"/>
          <p14:tracePt t="9035" x="2032000" y="3494088"/>
          <p14:tracePt t="9052" x="2128838" y="3494088"/>
          <p14:tracePt t="9069" x="2227263" y="3494088"/>
          <p14:tracePt t="9085" x="2384425" y="3494088"/>
          <p14:tracePt t="9102" x="2468563" y="3494088"/>
          <p14:tracePt t="9118" x="2554288" y="3494088"/>
          <p14:tracePt t="9135" x="2613025" y="3494088"/>
          <p14:tracePt t="9152" x="2665413" y="3494088"/>
          <p14:tracePt t="9168" x="2709863" y="3494088"/>
          <p14:tracePt t="9185" x="2749550" y="3481388"/>
          <p14:tracePt t="9202" x="2762250" y="3475038"/>
          <p14:tracePt t="9218" x="2776538" y="3475038"/>
          <p14:tracePt t="10005" x="2776538" y="3468688"/>
          <p14:tracePt t="10021" x="2782888" y="3468688"/>
          <p14:tracePt t="10189" x="2789238" y="3468688"/>
          <p14:tracePt t="10205" x="2801938" y="3468688"/>
          <p14:tracePt t="10213" x="2820988" y="3468688"/>
          <p14:tracePt t="10221" x="2841625" y="3468688"/>
          <p14:tracePt t="10235" x="2867025" y="3468688"/>
          <p14:tracePt t="10237" x="2938463" y="3462338"/>
          <p14:tracePt t="10251" x="3043238" y="3462338"/>
          <p14:tracePt t="10268" x="3160713" y="3462338"/>
          <p14:tracePt t="10285" x="3284538" y="3462338"/>
          <p14:tracePt t="10301" x="3435350" y="3462338"/>
          <p14:tracePt t="10318" x="3533775" y="3462338"/>
          <p14:tracePt t="10335" x="3624263" y="3462338"/>
          <p14:tracePt t="10351" x="3716338" y="3448050"/>
          <p14:tracePt t="10368" x="3814763" y="3435350"/>
          <p14:tracePt t="10385" x="3938588" y="3429000"/>
          <p14:tracePt t="10401" x="4062413" y="3422650"/>
          <p14:tracePt t="10418" x="4179888" y="3422650"/>
          <p14:tracePt t="10435" x="4310063" y="3422650"/>
          <p14:tracePt t="10451" x="4460875" y="3409950"/>
          <p14:tracePt t="10468" x="4630738" y="3403600"/>
          <p14:tracePt t="10485" x="4826000" y="3409950"/>
          <p14:tracePt t="10501" x="5081588" y="3409950"/>
          <p14:tracePt t="10518" x="5232400" y="3389313"/>
          <p14:tracePt t="10535" x="5349875" y="3363913"/>
          <p14:tracePt t="10551" x="5446713" y="3330575"/>
          <p14:tracePt t="10568" x="5532438" y="3284538"/>
          <p14:tracePt t="10585" x="5597525" y="3240088"/>
          <p14:tracePt t="10601" x="5630863" y="3187700"/>
          <p14:tracePt t="10618" x="5643563" y="3148013"/>
          <p14:tracePt t="10635" x="5643563" y="3101975"/>
          <p14:tracePt t="10651" x="5643563" y="3055938"/>
          <p14:tracePt t="10668" x="5630863" y="3017838"/>
          <p14:tracePt t="10685" x="5616575" y="2990850"/>
          <p14:tracePt t="10701" x="5591175" y="2965450"/>
          <p14:tracePt t="10718" x="5578475" y="2965450"/>
          <p14:tracePt t="10735" x="5570538" y="2965450"/>
          <p14:tracePt t="10781" x="5564188" y="2965450"/>
          <p14:tracePt t="12781" x="5564188" y="2959100"/>
          <p14:tracePt t="12805" x="5564188" y="2946400"/>
          <p14:tracePt t="12813" x="5564188" y="2925763"/>
          <p14:tracePt t="12821" x="5564188" y="2900363"/>
          <p14:tracePt t="12822" x="5564188" y="2873375"/>
          <p14:tracePt t="12834" x="5564188" y="2820988"/>
          <p14:tracePt t="12851" x="5564188" y="2755900"/>
          <p14:tracePt t="12867" x="5551488" y="2690813"/>
          <p14:tracePt t="12884" x="5526088" y="2619375"/>
          <p14:tracePt t="12900" x="5480050" y="2566988"/>
          <p14:tracePt t="12917" x="5414963" y="2468563"/>
          <p14:tracePt t="12934" x="5356225" y="2409825"/>
          <p14:tracePt t="12951" x="5303838" y="2357438"/>
          <p14:tracePt t="12967" x="5245100" y="2311400"/>
          <p14:tracePt t="12984" x="5199063" y="2273300"/>
          <p14:tracePt t="13000" x="5173663" y="2246313"/>
          <p14:tracePt t="13017" x="5127625" y="2220913"/>
          <p14:tracePt t="13034" x="5094288" y="2187575"/>
          <p14:tracePt t="13050" x="5054600" y="2141538"/>
          <p14:tracePt t="13067" x="5010150" y="2103438"/>
          <p14:tracePt t="13084" x="4964113" y="2070100"/>
          <p14:tracePt t="13100" x="4937125" y="2051050"/>
          <p14:tracePt t="13117" x="4911725" y="2038350"/>
          <p14:tracePt t="13134" x="4905375" y="2038350"/>
          <p14:tracePt t="13150" x="4905375" y="2044700"/>
          <p14:tracePt t="13189" x="4899025" y="2051050"/>
          <p14:tracePt t="13217" x="4892675" y="2057400"/>
          <p14:tracePt t="13237" x="4892675" y="2063750"/>
          <p14:tracePt t="13245" x="4899025" y="2070100"/>
          <p14:tracePt t="13250" x="4905375" y="2076450"/>
          <p14:tracePt t="13267" x="4918075" y="2097088"/>
          <p14:tracePt t="13284" x="4930775" y="2097088"/>
          <p14:tracePt t="13300" x="4937125" y="2103438"/>
          <p14:tracePt t="13317" x="4945063" y="2109788"/>
          <p14:tracePt t="13405" x="4937125" y="2122488"/>
          <p14:tracePt t="13413" x="4930775" y="2135188"/>
          <p14:tracePt t="13417" x="4924425" y="2168525"/>
          <p14:tracePt t="13433" x="4905375" y="2201863"/>
          <p14:tracePt t="13450" x="4884738" y="2239963"/>
          <p14:tracePt t="13467" x="4878388" y="2266950"/>
          <p14:tracePt t="13484" x="4878388" y="2286000"/>
          <p14:tracePt t="13613" x="4878388" y="2279650"/>
          <p14:tracePt t="17661" x="4872038" y="2286000"/>
          <p14:tracePt t="17672" x="4872038" y="2292350"/>
          <p14:tracePt t="17701" x="4872038" y="2298700"/>
          <p14:tracePt t="17717" x="4872038" y="2305050"/>
          <p14:tracePt t="17773" x="4872038" y="2311400"/>
          <p14:tracePt t="17789" x="4872038" y="2319338"/>
          <p14:tracePt t="17805" x="4872038" y="2332038"/>
          <p14:tracePt t="17821" x="4872038" y="2344738"/>
          <p14:tracePt t="17829" x="4884738" y="2357438"/>
          <p14:tracePt t="17849" x="4884738" y="2370138"/>
          <p14:tracePt t="17849" x="4892675" y="2403475"/>
          <p14:tracePt t="17865" x="4905375" y="2430463"/>
          <p14:tracePt t="17882" x="4918075" y="2455863"/>
          <p14:tracePt t="17899" x="4924425" y="2501900"/>
          <p14:tracePt t="17915" x="4945063" y="2547938"/>
          <p14:tracePt t="17932" x="4951413" y="2598738"/>
          <p14:tracePt t="17949" x="4951413" y="2678113"/>
          <p14:tracePt t="17965" x="4957763" y="2730500"/>
          <p14:tracePt t="17982" x="4957763" y="2782888"/>
          <p14:tracePt t="17999" x="4964113" y="2847975"/>
          <p14:tracePt t="18015" x="4964113" y="2900363"/>
          <p14:tracePt t="18032" x="4970463" y="2965450"/>
          <p14:tracePt t="18048" x="4970463" y="3030538"/>
          <p14:tracePt t="18065" x="4970463" y="3108325"/>
          <p14:tracePt t="18082" x="4970463" y="3187700"/>
          <p14:tracePt t="18098" x="4970463" y="3265488"/>
          <p14:tracePt t="18115" x="4970463" y="3344863"/>
          <p14:tracePt t="18132" x="4970463" y="3435350"/>
          <p14:tracePt t="18148" x="4970463" y="3540125"/>
          <p14:tracePt t="18165" x="4970463" y="3676650"/>
          <p14:tracePt t="18182" x="4957763" y="3741738"/>
          <p14:tracePt t="18198" x="4951413" y="3802063"/>
          <p14:tracePt t="18215" x="4945063" y="3873500"/>
          <p14:tracePt t="18231" x="4937125" y="3938588"/>
          <p14:tracePt t="18248" x="4937125" y="3997325"/>
          <p14:tracePt t="18265" x="4937125" y="4062413"/>
          <p14:tracePt t="18281" x="4937125" y="4121150"/>
          <p14:tracePt t="18298" x="4937125" y="4160838"/>
          <p14:tracePt t="18315" x="4937125" y="4186238"/>
          <p14:tracePt t="18331" x="4937125" y="4192588"/>
          <p14:tracePt t="18348" x="4937125" y="4206875"/>
          <p14:tracePt t="18348" x="4937125" y="4213225"/>
          <p14:tracePt t="18365" x="4937125" y="4225925"/>
          <p14:tracePt t="18381" x="4937125" y="4238625"/>
          <p14:tracePt t="18398" x="4937125" y="4244975"/>
          <p14:tracePt t="18877" x="4930775" y="4244975"/>
          <p14:tracePt t="18901" x="4924425" y="4244975"/>
          <p14:tracePt t="18949" x="4930775" y="4244975"/>
          <p14:tracePt t="18958" x="4937125" y="4244975"/>
          <p14:tracePt t="18966" x="4945063" y="4244975"/>
          <p14:tracePt t="18966" x="4951413" y="4225925"/>
          <p14:tracePt t="18982" x="4957763" y="4192588"/>
          <p14:tracePt t="18999" x="4957763" y="4173538"/>
          <p14:tracePt t="19398" x="4945063" y="4167188"/>
          <p14:tracePt t="19406" x="4945063" y="4160838"/>
          <p14:tracePt t="19414" x="4937125" y="4160838"/>
          <p14:tracePt t="19422" x="4930775" y="4160838"/>
          <p14:tracePt t="19432" x="4905375" y="4133850"/>
          <p14:tracePt t="19449" x="4899025" y="4127500"/>
          <p14:tracePt t="19466" x="4899025" y="4121150"/>
          <p14:tracePt t="19482" x="4892675" y="4114800"/>
          <p14:tracePt t="19499" x="4884738" y="4114800"/>
          <p14:tracePt t="19534" x="4884738" y="4108450"/>
          <p14:tracePt t="19566" x="4878388" y="4108450"/>
          <p14:tracePt t="22382" x="4878388" y="4114800"/>
          <p14:tracePt t="22390" x="4878388" y="4121150"/>
          <p14:tracePt t="22398" x="4878388" y="4127500"/>
          <p14:tracePt t="22398" x="4878388" y="4133850"/>
          <p14:tracePt t="22414" x="4878388" y="4140200"/>
          <p14:tracePt t="22431" x="4878388" y="4154488"/>
          <p14:tracePt t="22448" x="4872038" y="4160838"/>
          <p14:tracePt t="22464" x="4872038" y="4173538"/>
          <p14:tracePt t="22481" x="4872038" y="4179888"/>
          <p14:tracePt t="22498" x="4872038" y="4198938"/>
          <p14:tracePt t="22514" x="4865688" y="4213225"/>
          <p14:tracePt t="22531" x="4865688" y="4232275"/>
          <p14:tracePt t="22548" x="4865688" y="4244975"/>
          <p14:tracePt t="22564" x="4865688" y="4259263"/>
          <p14:tracePt t="22581" x="4859338" y="4278313"/>
          <p14:tracePt t="22598" x="4859338" y="4297363"/>
          <p14:tracePt t="22614" x="4859338" y="4318000"/>
          <p14:tracePt t="22631" x="4852988" y="4343400"/>
          <p14:tracePt t="22647" x="4852988" y="4362450"/>
          <p14:tracePt t="22664" x="4852988" y="4383088"/>
          <p14:tracePt t="22681" x="4846638" y="4414838"/>
          <p14:tracePt t="22697" x="4846638" y="4435475"/>
          <p14:tracePt t="22714" x="4846638" y="4454525"/>
          <p14:tracePt t="22731" x="4846638" y="4473575"/>
          <p14:tracePt t="22748" x="4846638" y="4500563"/>
          <p14:tracePt t="22764" x="4846638" y="4519613"/>
          <p14:tracePt t="22781" x="4840288" y="4546600"/>
          <p14:tracePt t="22797" x="4833938" y="4605338"/>
          <p14:tracePt t="22814" x="4833938" y="4630738"/>
          <p14:tracePt t="22831" x="4819650" y="4656138"/>
          <p14:tracePt t="22847" x="4813300" y="4683125"/>
          <p14:tracePt t="22864" x="4800600" y="4722813"/>
          <p14:tracePt t="22881" x="4787900" y="4767263"/>
          <p14:tracePt t="22897" x="4781550" y="4800600"/>
          <p14:tracePt t="22914" x="4760913" y="4826000"/>
          <p14:tracePt t="22931" x="4754563" y="4852988"/>
          <p14:tracePt t="22947" x="4735513" y="4878388"/>
          <p14:tracePt t="22964" x="4729163" y="4892675"/>
          <p14:tracePt t="22981" x="4722813" y="4892675"/>
          <p14:tracePt t="22997" x="4722813" y="4899025"/>
          <p14:tracePt t="23046" x="4716463" y="4899025"/>
          <p14:tracePt t="23054" x="4716463" y="4905375"/>
          <p14:tracePt t="23078" x="4716463" y="4911725"/>
          <p14:tracePt t="23142" x="4708525" y="4918075"/>
          <p14:tracePt t="23166" x="4708525" y="4924425"/>
          <p14:tracePt t="23182" x="4708525" y="4930775"/>
          <p14:tracePt t="23198" x="4702175" y="4945063"/>
          <p14:tracePt t="23214" x="4695825" y="4951413"/>
          <p14:tracePt t="23230" x="4695825" y="4957763"/>
          <p14:tracePt t="23254" x="4695825" y="4964113"/>
          <p14:tracePt t="23262" x="4695825" y="4970463"/>
          <p14:tracePt t="23279" x="4689475" y="4976813"/>
          <p14:tracePt t="23862" x="4695825" y="4976813"/>
          <p14:tracePt t="23870" x="4702175" y="4976813"/>
          <p14:tracePt t="23881" x="4708525" y="4976813"/>
          <p14:tracePt t="23881" x="4729163" y="4976813"/>
          <p14:tracePt t="23897" x="4748213" y="4976813"/>
          <p14:tracePt t="23914" x="4775200" y="4976813"/>
          <p14:tracePt t="23930" x="4813300" y="4970463"/>
          <p14:tracePt t="23947" x="4852988" y="4970463"/>
          <p14:tracePt t="23964" x="4892675" y="4970463"/>
          <p14:tracePt t="23980" x="4951413" y="4970463"/>
          <p14:tracePt t="23997" x="5075238" y="4970463"/>
          <p14:tracePt t="24014" x="5180013" y="4970463"/>
          <p14:tracePt t="24030" x="5283200" y="4970463"/>
          <p14:tracePt t="24047" x="5387975" y="4970463"/>
          <p14:tracePt t="24064" x="5492750" y="4970463"/>
          <p14:tracePt t="24080" x="5597525" y="4970463"/>
          <p14:tracePt t="24097" x="5721350" y="4970463"/>
          <p14:tracePt t="24114" x="5838825" y="4964113"/>
          <p14:tracePt t="24130" x="5983288" y="4964113"/>
          <p14:tracePt t="24147" x="6113463" y="4957763"/>
          <p14:tracePt t="24163" x="6230938" y="4957763"/>
          <p14:tracePt t="24180" x="6342063" y="4957763"/>
          <p14:tracePt t="24197" x="6426200" y="4957763"/>
          <p14:tracePt t="24214" x="6551613" y="4957763"/>
          <p14:tracePt t="24230" x="6604000" y="4957763"/>
          <p14:tracePt t="24247" x="6648450" y="4957763"/>
          <p14:tracePt t="24263" x="6675438" y="4957763"/>
          <p14:tracePt t="24280" x="6707188" y="4957763"/>
          <p14:tracePt t="24297" x="6721475" y="4957763"/>
          <p14:tracePt t="25839" x="6713538" y="4964113"/>
          <p14:tracePt t="25847" x="6707188" y="4964113"/>
          <p14:tracePt t="25855" x="6707188" y="4976813"/>
          <p14:tracePt t="25864" x="6707188" y="4989513"/>
          <p14:tracePt t="25880" x="6700838" y="5003800"/>
          <p14:tracePt t="25897" x="6700838" y="5016500"/>
          <p14:tracePt t="25914" x="6688138" y="5035550"/>
          <p14:tracePt t="25931" x="6675438" y="5062538"/>
          <p14:tracePt t="25947" x="6669088" y="5087938"/>
          <p14:tracePt t="25964" x="6642100" y="5127625"/>
          <p14:tracePt t="25980" x="6616700" y="5165725"/>
          <p14:tracePt t="25997" x="6564313" y="5205413"/>
          <p14:tracePt t="26014" x="6505575" y="5251450"/>
          <p14:tracePt t="26031" x="6440488" y="5276850"/>
          <p14:tracePt t="26047" x="6335713" y="5329238"/>
          <p14:tracePt t="26064" x="6230938" y="5375275"/>
          <p14:tracePt t="26081" x="6172200" y="5394325"/>
          <p14:tracePt t="26097" x="6100763" y="5421313"/>
          <p14:tracePt t="26114" x="6067425" y="5440363"/>
          <p14:tracePt t="26130" x="6061075" y="5440363"/>
          <p14:tracePt t="28684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vs.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3"/>
            <a:ext cx="9135036" cy="4875433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dirty="0" smtClean="0"/>
              <a:t>public class </a:t>
            </a:r>
            <a:r>
              <a:rPr lang="en-US" dirty="0" err="1" smtClean="0"/>
              <a:t>CashRegister</a:t>
            </a:r>
            <a:r>
              <a:rPr lang="en-US" dirty="0" smtClean="0"/>
              <a:t>{   </a:t>
            </a:r>
          </a:p>
          <a:p>
            <a:pPr>
              <a:buNone/>
            </a:pPr>
            <a:r>
              <a:rPr lang="en-US" dirty="0" smtClean="0"/>
              <a:t>	private double </a:t>
            </a:r>
            <a:r>
              <a:rPr lang="en-US" dirty="0" err="1" smtClean="0"/>
              <a:t>taxRate</a:t>
            </a:r>
            <a:r>
              <a:rPr lang="en-US" dirty="0" smtClean="0"/>
              <a:t>;   </a:t>
            </a:r>
          </a:p>
          <a:p>
            <a:pPr>
              <a:buNone/>
            </a:pPr>
            <a:r>
              <a:rPr lang="en-US" dirty="0" smtClean="0"/>
              <a:t>	private double purchase;   </a:t>
            </a:r>
          </a:p>
          <a:p>
            <a:pPr>
              <a:buNone/>
            </a:pPr>
            <a:r>
              <a:rPr lang="en-US" dirty="0" smtClean="0"/>
              <a:t> </a:t>
            </a:r>
          </a:p>
          <a:p>
            <a:pPr>
              <a:buNone/>
            </a:pPr>
            <a:r>
              <a:rPr lang="en-US" dirty="0" smtClean="0"/>
              <a:t>   public </a:t>
            </a:r>
            <a:r>
              <a:rPr lang="en-US" dirty="0" err="1" smtClean="0"/>
              <a:t>CashRegister(double</a:t>
            </a:r>
            <a:r>
              <a:rPr lang="en-US" dirty="0" smtClean="0"/>
              <a:t> rate)   {      </a:t>
            </a:r>
          </a:p>
          <a:p>
            <a:pPr>
              <a:buNone/>
            </a:pPr>
            <a:r>
              <a:rPr lang="en-US" dirty="0" smtClean="0"/>
              <a:t>			</a:t>
            </a:r>
            <a:r>
              <a:rPr lang="en-US" dirty="0" err="1" smtClean="0"/>
              <a:t>taxRate</a:t>
            </a:r>
            <a:r>
              <a:rPr lang="en-US" dirty="0" smtClean="0"/>
              <a:t> = rate;      </a:t>
            </a:r>
          </a:p>
          <a:p>
            <a:pPr>
              <a:buNone/>
            </a:pPr>
            <a:r>
              <a:rPr lang="en-US" dirty="0" smtClean="0"/>
              <a:t>			purchase = 0;</a:t>
            </a:r>
          </a:p>
          <a:p>
            <a:pPr>
              <a:buNone/>
            </a:pPr>
            <a:r>
              <a:rPr lang="en-US" dirty="0" smtClean="0"/>
              <a:t>   }</a:t>
            </a:r>
          </a:p>
          <a:p>
            <a:pPr>
              <a:buNone/>
            </a:pPr>
            <a:r>
              <a:rPr lang="en-US" dirty="0" smtClean="0"/>
              <a:t>    public void </a:t>
            </a:r>
            <a:r>
              <a:rPr lang="en-US" dirty="0" err="1" smtClean="0"/>
              <a:t>recordPurchaseWithDiscount(double</a:t>
            </a:r>
            <a:r>
              <a:rPr lang="en-US" dirty="0" smtClean="0"/>
              <a:t> amount)   { </a:t>
            </a:r>
          </a:p>
          <a:p>
            <a:pPr>
              <a:buNone/>
            </a:pPr>
            <a:r>
              <a:rPr lang="en-US" dirty="0" smtClean="0"/>
              <a:t>		     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flatDiscount</a:t>
            </a:r>
            <a:r>
              <a:rPr lang="en-US" dirty="0" smtClean="0"/>
              <a:t> = 10;     </a:t>
            </a:r>
          </a:p>
          <a:p>
            <a:pPr>
              <a:buNone/>
            </a:pPr>
            <a:r>
              <a:rPr lang="en-US" dirty="0" smtClean="0"/>
              <a:t>			purchase = purchase + </a:t>
            </a:r>
            <a:r>
              <a:rPr lang="en-US" dirty="0"/>
              <a:t>amount- </a:t>
            </a:r>
            <a:r>
              <a:rPr lang="en-US" dirty="0" err="1"/>
              <a:t>flatDiscount</a:t>
            </a:r>
            <a:r>
              <a:rPr lang="en-US" dirty="0"/>
              <a:t>;   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}</a:t>
            </a:r>
          </a:p>
          <a:p>
            <a:pPr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8836" y="5834246"/>
            <a:ext cx="8843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Every variable needs a type declared at some point – where it is declared helps you know what kind of variables it is 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68" x="4271963" y="3729038"/>
          <p14:tracePt t="2713" x="4278313" y="3729038"/>
          <p14:tracePt t="2721" x="4297363" y="3716338"/>
          <p14:tracePt t="2736" x="4337050" y="3690938"/>
          <p14:tracePt t="2737" x="4421188" y="3644900"/>
          <p14:tracePt t="2753" x="4500563" y="3605213"/>
          <p14:tracePt t="2769" x="4552950" y="3586163"/>
          <p14:tracePt t="2779" x="4611688" y="3546475"/>
          <p14:tracePt t="2812" x="4649788" y="3527425"/>
          <p14:tracePt t="2817" x="4664075" y="3513138"/>
          <p14:tracePt t="2829" x="4670425" y="3506788"/>
          <p14:tracePt t="2862" x="4683125" y="3506788"/>
          <p14:tracePt t="2865" x="4689475" y="3500438"/>
          <p14:tracePt t="2881" x="4708525" y="3481388"/>
          <p14:tracePt t="2895" x="4722813" y="3475038"/>
          <p14:tracePt t="2912" x="4741863" y="3462338"/>
          <p14:tracePt t="2929" x="4748213" y="3462338"/>
          <p14:tracePt t="2945" x="4760913" y="3462338"/>
          <p14:tracePt t="2962" x="4767263" y="3462338"/>
          <p14:tracePt t="2979" x="4775200" y="3462338"/>
          <p14:tracePt t="2996" x="4781550" y="3462338"/>
          <p14:tracePt t="3012" x="4787900" y="3462338"/>
          <p14:tracePt t="3029" x="4806950" y="3462338"/>
          <p14:tracePt t="3045" x="4852988" y="3462338"/>
          <p14:tracePt t="3062" x="4918075" y="3462338"/>
          <p14:tracePt t="3079" x="5003800" y="3462338"/>
          <p14:tracePt t="3095" x="5094288" y="3462338"/>
          <p14:tracePt t="3112" x="5165725" y="3462338"/>
          <p14:tracePt t="3112" x="5192713" y="3462338"/>
          <p14:tracePt t="3129" x="5232400" y="3454400"/>
          <p14:tracePt t="3145" x="5251450" y="3448050"/>
          <p14:tracePt t="3162" x="5276850" y="3441700"/>
          <p14:tracePt t="3179" x="5303838" y="3441700"/>
          <p14:tracePt t="3195" x="5349875" y="3441700"/>
          <p14:tracePt t="3212" x="5394325" y="3441700"/>
          <p14:tracePt t="3229" x="5461000" y="3441700"/>
          <p14:tracePt t="3245" x="5505450" y="3435350"/>
          <p14:tracePt t="3262" x="5538788" y="3429000"/>
          <p14:tracePt t="3279" x="5578475" y="3429000"/>
          <p14:tracePt t="3295" x="5603875" y="3429000"/>
          <p14:tracePt t="3312" x="5656263" y="3429000"/>
          <p14:tracePt t="3329" x="5702300" y="3429000"/>
          <p14:tracePt t="3345" x="5748338" y="3429000"/>
          <p14:tracePt t="3362" x="5786438" y="3422650"/>
          <p14:tracePt t="3379" x="5832475" y="3416300"/>
          <p14:tracePt t="3395" x="5878513" y="3416300"/>
          <p14:tracePt t="3412" x="5910263" y="3416300"/>
          <p14:tracePt t="3429" x="5949950" y="3409950"/>
          <p14:tracePt t="3445" x="5976938" y="3395663"/>
          <p14:tracePt t="3462" x="6002338" y="3382963"/>
          <p14:tracePt t="3478" x="6021388" y="3376613"/>
          <p14:tracePt t="3495" x="6054725" y="3357563"/>
          <p14:tracePt t="3512" x="6088063" y="3330575"/>
          <p14:tracePt t="3529" x="6138863" y="3278188"/>
          <p14:tracePt t="3545" x="6153150" y="3233738"/>
          <p14:tracePt t="3562" x="6159500" y="3160713"/>
          <p14:tracePt t="3578" x="6184900" y="3089275"/>
          <p14:tracePt t="3595" x="6205538" y="3024188"/>
          <p14:tracePt t="3612" x="6243638" y="2965450"/>
          <p14:tracePt t="3628" x="6289675" y="2919413"/>
          <p14:tracePt t="3645" x="6323013" y="2887663"/>
          <p14:tracePt t="3662" x="6348413" y="2873375"/>
          <p14:tracePt t="3678" x="6361113" y="2873375"/>
          <p14:tracePt t="3695" x="6375400" y="2867025"/>
          <p14:tracePt t="3712" x="6388100" y="2873375"/>
          <p14:tracePt t="3728" x="6407150" y="2867025"/>
          <p14:tracePt t="4185" x="6419850" y="2860675"/>
          <p14:tracePt t="4193" x="6419850" y="2854325"/>
          <p14:tracePt t="4201" x="6419850" y="2847975"/>
          <p14:tracePt t="4212" x="6419850" y="2835275"/>
          <p14:tracePt t="4212" x="6419850" y="2820988"/>
          <p14:tracePt t="4228" x="6413500" y="2795588"/>
          <p14:tracePt t="4245" x="6400800" y="2782888"/>
          <p14:tracePt t="4262" x="6388100" y="2755900"/>
          <p14:tracePt t="4278" x="6381750" y="2736850"/>
          <p14:tracePt t="4295" x="6375400" y="2724150"/>
          <p14:tracePt t="4312" x="6367463" y="2684463"/>
          <p14:tracePt t="4328" x="6348413" y="2619375"/>
          <p14:tracePt t="4345" x="6302375" y="2566988"/>
          <p14:tracePt t="4361" x="6256338" y="2508250"/>
          <p14:tracePt t="4378" x="6211888" y="2462213"/>
          <p14:tracePt t="4395" x="6153150" y="2409825"/>
          <p14:tracePt t="4412" x="6094413" y="2351088"/>
          <p14:tracePt t="4428" x="6008688" y="2279650"/>
          <p14:tracePt t="4445" x="5924550" y="2193925"/>
          <p14:tracePt t="4462" x="5807075" y="2116138"/>
          <p14:tracePt t="4478" x="5637213" y="2038350"/>
          <p14:tracePt t="4495" x="5519738" y="1965325"/>
          <p14:tracePt t="4511" x="5387975" y="1912938"/>
          <p14:tracePt t="4528" x="5173663" y="1835150"/>
          <p14:tracePt t="4545" x="5041900" y="1795463"/>
          <p14:tracePt t="4561" x="4872038" y="1763713"/>
          <p14:tracePt t="4578" x="4754563" y="1736725"/>
          <p14:tracePt t="4595" x="4643438" y="1704975"/>
          <p14:tracePt t="4611" x="4538663" y="1684338"/>
          <p14:tracePt t="4628" x="4467225" y="1658938"/>
          <p14:tracePt t="4645" x="4383088" y="1619250"/>
          <p14:tracePt t="4661" x="4303713" y="1600200"/>
          <p14:tracePt t="4678" x="4265613" y="1566863"/>
          <p14:tracePt t="4695" x="4232275" y="1547813"/>
          <p14:tracePt t="4711" x="4206875" y="1528763"/>
          <p14:tracePt t="4728" x="4198938" y="1516063"/>
          <p14:tracePt t="4745" x="4179888" y="1501775"/>
          <p14:tracePt t="4761" x="4160838" y="1476375"/>
          <p14:tracePt t="4778" x="4140200" y="1455738"/>
          <p14:tracePt t="4795" x="4108450" y="1436688"/>
          <p14:tracePt t="4811" x="4089400" y="1404938"/>
          <p14:tracePt t="4829" x="4062413" y="1390650"/>
          <p14:tracePt t="4846" x="4049713" y="1384300"/>
          <p14:tracePt t="4862" x="4043363" y="1384300"/>
          <p14:tracePt t="4879" x="4030663" y="1371600"/>
          <p14:tracePt t="4896" x="4022725" y="1365250"/>
          <p14:tracePt t="4912" x="4022725" y="1358900"/>
          <p14:tracePt t="5810" x="4022725" y="1365250"/>
          <p14:tracePt t="5826" x="4022725" y="1371600"/>
          <p14:tracePt t="5834" x="4022725" y="1384300"/>
          <p14:tracePt t="5842" x="4016375" y="1390650"/>
          <p14:tracePt t="5850" x="4016375" y="1411288"/>
          <p14:tracePt t="5862" x="4016375" y="1417638"/>
          <p14:tracePt t="5878" x="4010025" y="1430338"/>
          <p14:tracePt t="5895" x="4010025" y="1436688"/>
          <p14:tracePt t="5912" x="3997325" y="1443038"/>
          <p14:tracePt t="5929" x="3997325" y="1449388"/>
          <p14:tracePt t="5945" x="3984625" y="1463675"/>
          <p14:tracePt t="5962" x="3970338" y="1470025"/>
          <p14:tracePt t="5978" x="3970338" y="1476375"/>
          <p14:tracePt t="5995" x="3957638" y="1476375"/>
          <p14:tracePt t="6012" x="3951288" y="1482725"/>
          <p14:tracePt t="6028" x="3938588" y="1482725"/>
          <p14:tracePt t="6045" x="3919538" y="1482725"/>
          <p14:tracePt t="6062" x="3892550" y="1482725"/>
          <p14:tracePt t="6078" x="3867150" y="1482725"/>
          <p14:tracePt t="6095" x="3833813" y="1482725"/>
          <p14:tracePt t="6112" x="3814763" y="1482725"/>
          <p14:tracePt t="6128" x="3787775" y="1495425"/>
          <p14:tracePt t="6145" x="3756025" y="1508125"/>
          <p14:tracePt t="6162" x="3735388" y="1528763"/>
          <p14:tracePt t="6178" x="3716338" y="1535113"/>
          <p14:tracePt t="6195" x="3709988" y="1541463"/>
          <p14:tracePt t="6489" x="3709988" y="1554163"/>
          <p14:tracePt t="6498" x="3716338" y="1560513"/>
          <p14:tracePt t="6512" x="3735388" y="1566863"/>
          <p14:tracePt t="6514" x="3781425" y="1606550"/>
          <p14:tracePt t="6528" x="3833813" y="1665288"/>
          <p14:tracePt t="6545" x="3925888" y="1770063"/>
          <p14:tracePt t="6562" x="3970338" y="1822450"/>
          <p14:tracePt t="6578" x="4003675" y="1874838"/>
          <p14:tracePt t="6595" x="4010025" y="1906588"/>
          <p14:tracePt t="6612" x="4010025" y="1933575"/>
          <p14:tracePt t="6628" x="3990975" y="1958975"/>
          <p14:tracePt t="6645" x="3938588" y="2011363"/>
          <p14:tracePt t="6662" x="3892550" y="2038350"/>
          <p14:tracePt t="6678" x="3846513" y="2063750"/>
          <p14:tracePt t="6695" x="3827463" y="2076450"/>
          <p14:tracePt t="6761" x="3827463" y="2070100"/>
          <p14:tracePt t="6769" x="3827463" y="2063750"/>
          <p14:tracePt t="6777" x="3840163" y="2038350"/>
          <p14:tracePt t="6780" x="3867150" y="1998663"/>
          <p14:tracePt t="6795" x="3892550" y="1939925"/>
          <p14:tracePt t="6811" x="3911600" y="1881188"/>
          <p14:tracePt t="6828" x="3911600" y="1822450"/>
          <p14:tracePt t="6845" x="3905250" y="1751013"/>
          <p14:tracePt t="6862" x="3879850" y="1671638"/>
          <p14:tracePt t="6878" x="3852863" y="1606550"/>
          <p14:tracePt t="6895" x="3833813" y="1574800"/>
          <p14:tracePt t="6911" x="3814763" y="1554163"/>
          <p14:tracePt t="6985" x="3814763" y="1560513"/>
          <p14:tracePt t="6994" x="3814763" y="1574800"/>
          <p14:tracePt t="7002" x="3808413" y="1593850"/>
          <p14:tracePt t="7009" x="3808413" y="1606550"/>
          <p14:tracePt t="7028" x="3814763" y="1658938"/>
          <p14:tracePt t="7028" x="3873500" y="1711325"/>
          <p14:tracePt t="7045" x="3919538" y="1770063"/>
          <p14:tracePt t="7061" x="3990975" y="1847850"/>
          <p14:tracePt t="7078" x="4043363" y="1912938"/>
          <p14:tracePt t="7095" x="4095750" y="1979613"/>
          <p14:tracePt t="7111" x="4127500" y="2057400"/>
          <p14:tracePt t="7128" x="4127500" y="2109788"/>
          <p14:tracePt t="7145" x="4108450" y="2149475"/>
          <p14:tracePt t="7161" x="4075113" y="2193925"/>
          <p14:tracePt t="7178" x="4062413" y="2201863"/>
          <p14:tracePt t="7250" x="4062413" y="2193925"/>
          <p14:tracePt t="7257" x="4062413" y="2187575"/>
          <p14:tracePt t="7265" x="4075113" y="2149475"/>
          <p14:tracePt t="7282" x="4075113" y="2116138"/>
          <p14:tracePt t="7289" x="4081463" y="2090738"/>
          <p14:tracePt t="7297" x="4081463" y="2032000"/>
          <p14:tracePt t="7311" x="4081463" y="1958975"/>
          <p14:tracePt t="7328" x="4081463" y="1881188"/>
          <p14:tracePt t="7345" x="4062413" y="1776413"/>
          <p14:tracePt t="7361" x="4037013" y="1698625"/>
          <p14:tracePt t="7378" x="4037013" y="1692275"/>
          <p14:tracePt t="7450" x="4030663" y="1698625"/>
          <p14:tracePt t="7457" x="4030663" y="1711325"/>
          <p14:tracePt t="7465" x="4030663" y="1724025"/>
          <p14:tracePt t="7473" x="4030663" y="1744663"/>
          <p14:tracePt t="7478" x="4022725" y="1770063"/>
          <p14:tracePt t="7495" x="4016375" y="1789113"/>
          <p14:tracePt t="7511" x="4016375" y="1795463"/>
          <p14:tracePt t="7528" x="4016375" y="1803400"/>
          <p14:tracePt t="7922" x="4016375" y="1809750"/>
          <p14:tracePt t="7930" x="4016375" y="1822450"/>
          <p14:tracePt t="7945" x="4016375" y="1841500"/>
          <p14:tracePt t="7945" x="4003675" y="1874838"/>
          <p14:tracePt t="7961" x="3997325" y="1927225"/>
          <p14:tracePt t="7978" x="3984625" y="1952625"/>
          <p14:tracePt t="7994" x="3984625" y="1958975"/>
          <p14:tracePt t="8011" x="3984625" y="1965325"/>
          <p14:tracePt t="8121" x="3990975" y="1965325"/>
          <p14:tracePt t="8129" x="3990975" y="1952625"/>
          <p14:tracePt t="8135" x="3990975" y="1946275"/>
          <p14:tracePt t="8144" x="3990975" y="1927225"/>
          <p14:tracePt t="8161" x="3984625" y="1893888"/>
          <p14:tracePt t="8178" x="3984625" y="1862138"/>
          <p14:tracePt t="8194" x="3984625" y="1828800"/>
          <p14:tracePt t="8211" x="3963988" y="1782763"/>
          <p14:tracePt t="8228" x="3957638" y="1736725"/>
          <p14:tracePt t="8244" x="3938588" y="1704975"/>
          <p14:tracePt t="8261" x="3919538" y="1652588"/>
          <p14:tracePt t="8278" x="3892550" y="1612900"/>
          <p14:tracePt t="8294" x="3852863" y="1574800"/>
          <p14:tracePt t="8311" x="3827463" y="1535113"/>
          <p14:tracePt t="8328" x="3802063" y="1508125"/>
          <p14:tracePt t="8344" x="3781425" y="1489075"/>
          <p14:tracePt t="8361" x="3756025" y="1470025"/>
          <p14:tracePt t="8378" x="3741738" y="1455738"/>
          <p14:tracePt t="8394" x="3735388" y="1443038"/>
          <p14:tracePt t="8411" x="3729038" y="1436688"/>
          <p14:tracePt t="8427" x="3716338" y="1430338"/>
          <p14:tracePt t="9464" x="3716338" y="1423988"/>
          <p14:tracePt t="9472" x="3709988" y="1411288"/>
          <p14:tracePt t="9480" x="3663950" y="1384300"/>
          <p14:tracePt t="9493" x="3552825" y="1365250"/>
          <p14:tracePt t="9510" x="3370263" y="1352550"/>
          <p14:tracePt t="9526" x="3030538" y="1352550"/>
          <p14:tracePt t="9543" x="2659063" y="1352550"/>
          <p14:tracePt t="9560" x="2266950" y="1352550"/>
          <p14:tracePt t="9576" x="1828800" y="1338263"/>
          <p14:tracePt t="9593" x="1646238" y="1338263"/>
          <p14:tracePt t="9609" x="1554163" y="1338263"/>
          <p14:tracePt t="9626" x="1528763" y="1338263"/>
          <p14:tracePt t="9736" x="1528763" y="1346200"/>
          <p14:tracePt t="9744" x="1535113" y="1346200"/>
          <p14:tracePt t="9751" x="1554163" y="1352550"/>
          <p14:tracePt t="9760" x="1587500" y="1352550"/>
          <p14:tracePt t="9776" x="1625600" y="1358900"/>
          <p14:tracePt t="9793" x="1658938" y="1358900"/>
          <p14:tracePt t="9809" x="1671638" y="1358900"/>
          <p14:tracePt t="10048" x="1677988" y="1358900"/>
          <p14:tracePt t="10072" x="1684338" y="1358900"/>
          <p14:tracePt t="10080" x="1692275" y="1358900"/>
          <p14:tracePt t="10081" x="1698625" y="1358900"/>
          <p14:tracePt t="10093" x="1704975" y="1358900"/>
          <p14:tracePt t="10592" x="1704975" y="1365250"/>
          <p14:tracePt t="10616" x="1704975" y="1371600"/>
          <p14:tracePt t="10624" x="1704975" y="1377950"/>
          <p14:tracePt t="10648" x="1704975" y="1384300"/>
          <p14:tracePt t="10680" x="1704975" y="1390650"/>
          <p14:tracePt t="10784" x="1692275" y="1390650"/>
          <p14:tracePt t="10792" x="1684338" y="1390650"/>
          <p14:tracePt t="10800" x="1658938" y="1384300"/>
          <p14:tracePt t="10809" x="1625600" y="1384300"/>
          <p14:tracePt t="10826" x="1606550" y="1384300"/>
          <p14:tracePt t="10904" x="1600200" y="1384300"/>
          <p14:tracePt t="10928" x="1600200" y="1390650"/>
          <p14:tracePt t="11072" x="1600200" y="1397000"/>
          <p14:tracePt t="11080" x="1606550" y="1397000"/>
          <p14:tracePt t="11092" x="1625600" y="1397000"/>
          <p14:tracePt t="11096" x="1677988" y="1390650"/>
          <p14:tracePt t="11360" x="1665288" y="1390650"/>
          <p14:tracePt t="11368" x="1652588" y="1384300"/>
          <p14:tracePt t="11376" x="1633538" y="1352550"/>
          <p14:tracePt t="11384" x="1625600" y="1331913"/>
          <p14:tracePt t="11392" x="1560513" y="1312863"/>
          <p14:tracePt t="11409" x="1528763" y="1312863"/>
          <p14:tracePt t="11425" x="1501775" y="1312863"/>
          <p14:tracePt t="11442" x="1476375" y="1312863"/>
          <p14:tracePt t="11459" x="1449388" y="1306513"/>
          <p14:tracePt t="11476" x="1404938" y="1306513"/>
          <p14:tracePt t="11492" x="1306513" y="1306513"/>
          <p14:tracePt t="11509" x="1182688" y="1300163"/>
          <p14:tracePt t="11525" x="1038225" y="1279525"/>
          <p14:tracePt t="11542" x="881063" y="1279525"/>
          <p14:tracePt t="11559" x="763588" y="1273175"/>
          <p14:tracePt t="11575" x="704850" y="1273175"/>
          <p14:tracePt t="11592" x="666750" y="1293813"/>
          <p14:tracePt t="11609" x="660400" y="1319213"/>
          <p14:tracePt t="11625" x="660400" y="1331913"/>
          <p14:tracePt t="11642" x="660400" y="1358900"/>
          <p14:tracePt t="11659" x="652463" y="1404938"/>
          <p14:tracePt t="11675" x="620713" y="1455738"/>
          <p14:tracePt t="11692" x="587375" y="1501775"/>
          <p14:tracePt t="11709" x="549275" y="1547813"/>
          <p14:tracePt t="11725" x="522288" y="1593850"/>
          <p14:tracePt t="11742" x="503238" y="1639888"/>
          <p14:tracePt t="11759" x="490538" y="1665288"/>
          <p14:tracePt t="11775" x="482600" y="1711325"/>
          <p14:tracePt t="11792" x="476250" y="1776413"/>
          <p14:tracePt t="11809" x="476250" y="1816100"/>
          <p14:tracePt t="11825" x="476250" y="1847850"/>
          <p14:tracePt t="11842" x="476250" y="1887538"/>
          <p14:tracePt t="11858" x="476250" y="1906588"/>
          <p14:tracePt t="11875" x="490538" y="1933575"/>
          <p14:tracePt t="11892" x="496888" y="1958975"/>
          <p14:tracePt t="11908" x="503238" y="1992313"/>
          <p14:tracePt t="11925" x="509588" y="2024063"/>
          <p14:tracePt t="11942" x="534988" y="2044700"/>
          <p14:tracePt t="11958" x="561975" y="2063750"/>
          <p14:tracePt t="11975" x="593725" y="2082800"/>
          <p14:tracePt t="11992" x="652463" y="2109788"/>
          <p14:tracePt t="12009" x="698500" y="2128838"/>
          <p14:tracePt t="12025" x="763588" y="2141538"/>
          <p14:tracePt t="12042" x="849313" y="2149475"/>
          <p14:tracePt t="12059" x="914400" y="2149475"/>
          <p14:tracePt t="12075" x="998538" y="2155825"/>
          <p14:tracePt t="12092" x="1084263" y="2155825"/>
          <p14:tracePt t="12108" x="1155700" y="2155825"/>
          <p14:tracePt t="12125" x="1208088" y="2155825"/>
          <p14:tracePt t="12142" x="1260475" y="2155825"/>
          <p14:tracePt t="12158" x="1312863" y="2141538"/>
          <p14:tracePt t="12175" x="1346200" y="2116138"/>
          <p14:tracePt t="12192" x="1390650" y="2082800"/>
          <p14:tracePt t="12208" x="1417638" y="2063750"/>
          <p14:tracePt t="12225" x="1436688" y="2032000"/>
          <p14:tracePt t="12242" x="1443038" y="2005013"/>
          <p14:tracePt t="12258" x="1449388" y="1973263"/>
          <p14:tracePt t="12275" x="1449388" y="1939925"/>
          <p14:tracePt t="12292" x="1455738" y="1920875"/>
          <p14:tracePt t="12308" x="1455738" y="1887538"/>
          <p14:tracePt t="12325" x="1455738" y="1847850"/>
          <p14:tracePt t="12342" x="1449388" y="1803400"/>
          <p14:tracePt t="12358" x="1436688" y="1763713"/>
          <p14:tracePt t="12375" x="1423988" y="1717675"/>
          <p14:tracePt t="12392" x="1404938" y="1684338"/>
          <p14:tracePt t="12408" x="1390650" y="1658938"/>
          <p14:tracePt t="12425" x="1377950" y="1633538"/>
          <p14:tracePt t="12442" x="1358900" y="1612900"/>
          <p14:tracePt t="12458" x="1331913" y="1566863"/>
          <p14:tracePt t="12475" x="1266825" y="1516063"/>
          <p14:tracePt t="12492" x="1176338" y="1463675"/>
          <p14:tracePt t="12508" x="1096963" y="1417638"/>
          <p14:tracePt t="12525" x="1012825" y="1404938"/>
          <p14:tracePt t="12542" x="933450" y="1404938"/>
          <p14:tracePt t="12558" x="868363" y="1397000"/>
          <p14:tracePt t="12575" x="809625" y="1397000"/>
          <p14:tracePt t="12592" x="744538" y="1404938"/>
          <p14:tracePt t="12608" x="692150" y="1436688"/>
          <p14:tracePt t="12625" x="627063" y="1470025"/>
          <p14:tracePt t="12642" x="568325" y="1516063"/>
          <p14:tracePt t="12658" x="503238" y="1554163"/>
          <p14:tracePt t="12675" x="457200" y="1600200"/>
          <p14:tracePt t="12692" x="417513" y="1633538"/>
          <p14:tracePt t="12708" x="411163" y="1658938"/>
          <p14:tracePt t="12725" x="404813" y="1692275"/>
          <p14:tracePt t="12741" x="398463" y="1717675"/>
          <p14:tracePt t="12758" x="398463" y="1757363"/>
          <p14:tracePt t="12775" x="398463" y="1795463"/>
          <p14:tracePt t="12792" x="404813" y="1822450"/>
          <p14:tracePt t="12808" x="431800" y="1862138"/>
          <p14:tracePt t="12825" x="444500" y="1893888"/>
          <p14:tracePt t="12841" x="476250" y="1933575"/>
          <p14:tracePt t="12858" x="509588" y="1965325"/>
          <p14:tracePt t="12875" x="549275" y="1998663"/>
          <p14:tracePt t="12892" x="608013" y="2017713"/>
          <p14:tracePt t="12908" x="666750" y="2038350"/>
          <p14:tracePt t="12925" x="711200" y="2057400"/>
          <p14:tracePt t="12941" x="769938" y="2070100"/>
          <p14:tracePt t="12958" x="836613" y="2090738"/>
          <p14:tracePt t="12975" x="889000" y="2097088"/>
          <p14:tracePt t="12992" x="947738" y="2109788"/>
          <p14:tracePt t="13008" x="1019175" y="2116138"/>
          <p14:tracePt t="13025" x="1044575" y="2122488"/>
          <p14:tracePt t="13041" x="1050925" y="2122488"/>
          <p14:tracePt t="14472" x="1058863" y="2122488"/>
          <p14:tracePt t="14488" x="1065213" y="2122488"/>
          <p14:tracePt t="14512" x="1071563" y="2122488"/>
          <p14:tracePt t="14536" x="1077913" y="2122488"/>
          <p14:tracePt t="14544" x="1084263" y="2122488"/>
          <p14:tracePt t="14568" x="1090613" y="2122488"/>
          <p14:tracePt t="14576" x="1096963" y="2122488"/>
          <p14:tracePt t="14584" x="1103313" y="2122488"/>
          <p14:tracePt t="14592" x="1109663" y="2122488"/>
          <p14:tracePt t="14600" x="1117600" y="2116138"/>
          <p14:tracePt t="14608" x="1136650" y="2116138"/>
          <p14:tracePt t="14624" x="1162050" y="2116138"/>
          <p14:tracePt t="14641" x="1182688" y="2116138"/>
          <p14:tracePt t="14657" x="1201738" y="2116138"/>
          <p14:tracePt t="14674" x="1220788" y="2116138"/>
          <p14:tracePt t="14691" x="1247775" y="2116138"/>
          <p14:tracePt t="14708" x="1266825" y="2116138"/>
          <p14:tracePt t="14724" x="1293813" y="2116138"/>
          <p14:tracePt t="14741" x="1312863" y="2116138"/>
          <p14:tracePt t="14757" x="1325563" y="2116138"/>
          <p14:tracePt t="14774" x="1338263" y="2116138"/>
          <p14:tracePt t="14791" x="1346200" y="2116138"/>
          <p14:tracePt t="14832" x="1352550" y="2116138"/>
          <p14:tracePt t="14848" x="1358900" y="2116138"/>
          <p14:tracePt t="14896" x="1365250" y="2116138"/>
          <p14:tracePt t="14912" x="1371600" y="2116138"/>
          <p14:tracePt t="14928" x="1377950" y="2116138"/>
          <p14:tracePt t="14944" x="1384300" y="2116138"/>
          <p14:tracePt t="14952" x="1390650" y="2116138"/>
          <p14:tracePt t="14960" x="1397000" y="2116138"/>
          <p14:tracePt t="14966" x="1404938" y="2116138"/>
          <p14:tracePt t="14974" x="1430338" y="2116138"/>
          <p14:tracePt t="14991" x="1449388" y="2116138"/>
          <p14:tracePt t="15007" x="1470025" y="2116138"/>
          <p14:tracePt t="15024" x="1489075" y="2116138"/>
          <p14:tracePt t="15041" x="1495425" y="2116138"/>
          <p14:tracePt t="15057" x="1501775" y="2116138"/>
          <p14:tracePt t="15074" x="1508125" y="2116138"/>
          <p14:tracePt t="15112" x="1516063" y="2116138"/>
          <p14:tracePt t="15120" x="1528763" y="2116138"/>
          <p14:tracePt t="15128" x="1547813" y="2116138"/>
          <p14:tracePt t="15141" x="1581150" y="2122488"/>
          <p14:tracePt t="15157" x="1612900" y="2122488"/>
          <p14:tracePt t="15174" x="1639888" y="2122488"/>
          <p14:tracePt t="15190" x="1658938" y="2122488"/>
          <p14:tracePt t="15207" x="1671638" y="2122488"/>
          <p14:tracePt t="15224" x="1677988" y="2122488"/>
          <p14:tracePt t="15241" x="1692275" y="2122488"/>
          <p14:tracePt t="15257" x="1698625" y="2122488"/>
          <p14:tracePt t="15274" x="1711325" y="2122488"/>
          <p14:tracePt t="15290" x="1717675" y="2122488"/>
          <p14:tracePt t="15307" x="1724025" y="2122488"/>
          <p14:tracePt t="15324" x="1730375" y="2116138"/>
          <p14:tracePt t="16160" x="1744663" y="2116138"/>
          <p14:tracePt t="16168" x="1763713" y="2116138"/>
          <p14:tracePt t="16176" x="1789113" y="2116138"/>
          <p14:tracePt t="16184" x="1803400" y="2128838"/>
          <p14:tracePt t="16190" x="1841500" y="2135188"/>
          <p14:tracePt t="16207" x="1900238" y="2149475"/>
          <p14:tracePt t="16223" x="1952625" y="2168525"/>
          <p14:tracePt t="16240" x="1965325" y="2168525"/>
          <p14:tracePt t="17321" x="1965325" y="2174875"/>
          <p14:tracePt t="17329" x="1979613" y="2174875"/>
          <p14:tracePt t="17337" x="1985963" y="2181225"/>
          <p14:tracePt t="17342" x="2005013" y="2187575"/>
          <p14:tracePt t="17357" x="2011363" y="2193925"/>
          <p14:tracePt t="17374" x="2011363" y="2168525"/>
          <p14:tracePt t="17391" x="2024063" y="2149475"/>
          <p14:tracePt t="17407" x="2024063" y="2141538"/>
          <p14:tracePt t="17745" x="2011363" y="2141538"/>
          <p14:tracePt t="17761" x="1992313" y="2141538"/>
          <p14:tracePt t="17769" x="1985963" y="2141538"/>
          <p14:tracePt t="17785" x="1979613" y="2149475"/>
          <p14:tracePt t="17793" x="1965325" y="2168525"/>
          <p14:tracePt t="17801" x="1958975" y="2168525"/>
          <p14:tracePt t="17865" x="1952625" y="2168525"/>
          <p14:tracePt t="17881" x="1946275" y="2168525"/>
          <p14:tracePt t="18169" x="1952625" y="2168525"/>
          <p14:tracePt t="18177" x="1958975" y="2168525"/>
          <p14:tracePt t="18185" x="1979613" y="2168525"/>
          <p14:tracePt t="18193" x="2011363" y="2168525"/>
          <p14:tracePt t="18207" x="2063750" y="2168525"/>
          <p14:tracePt t="18224" x="2141538" y="2168525"/>
          <p14:tracePt t="18240" x="2266950" y="2168525"/>
          <p14:tracePt t="18257" x="2357438" y="2168525"/>
          <p14:tracePt t="18274" x="2443163" y="2181225"/>
          <p14:tracePt t="18290" x="2533650" y="2193925"/>
          <p14:tracePt t="18307" x="2644775" y="2220913"/>
          <p14:tracePt t="18324" x="2776538" y="2246313"/>
          <p14:tracePt t="18340" x="2887663" y="2292350"/>
          <p14:tracePt t="18357" x="2990850" y="2344738"/>
          <p14:tracePt t="18374" x="3089275" y="2390775"/>
          <p14:tracePt t="18390" x="3194050" y="2449513"/>
          <p14:tracePt t="18407" x="3284538" y="2533650"/>
          <p14:tracePt t="18424" x="3363913" y="2613025"/>
          <p14:tracePt t="18440" x="3441700" y="2697163"/>
          <p14:tracePt t="18457" x="3475038" y="2736850"/>
          <p14:tracePt t="18474" x="3506788" y="2776538"/>
          <p14:tracePt t="18490" x="3506788" y="2795588"/>
          <p14:tracePt t="18507" x="3506788" y="2808288"/>
          <p14:tracePt t="18524" x="3506788" y="2820988"/>
          <p14:tracePt t="18540" x="3506788" y="2854325"/>
          <p14:tracePt t="18557" x="3513138" y="2879725"/>
          <p14:tracePt t="18574" x="3513138" y="2919413"/>
          <p14:tracePt t="18590" x="3513138" y="2959100"/>
          <p14:tracePt t="18607" x="3513138" y="2990850"/>
          <p14:tracePt t="18623" x="3513138" y="2997200"/>
          <p14:tracePt t="18713" x="3521075" y="2997200"/>
          <p14:tracePt t="18721" x="3527425" y="2984500"/>
          <p14:tracePt t="18729" x="3540125" y="2965450"/>
          <p14:tracePt t="18740" x="3540125" y="2959100"/>
          <p14:tracePt t="18740" x="3540125" y="2946400"/>
          <p14:tracePt t="18841" x="3533775" y="2946400"/>
          <p14:tracePt t="18857" x="3527425" y="2946400"/>
          <p14:tracePt t="18985" x="3527425" y="2938463"/>
          <p14:tracePt t="18993" x="3527425" y="2925763"/>
          <p14:tracePt t="18993" x="3527425" y="2919413"/>
          <p14:tracePt t="19007" x="3527425" y="2894013"/>
          <p14:tracePt t="19023" x="3540125" y="2867025"/>
          <p14:tracePt t="19040" x="3546475" y="2860675"/>
          <p14:tracePt t="19081" x="3540125" y="2860675"/>
          <p14:tracePt t="19090" x="3533775" y="2860675"/>
          <p14:tracePt t="19091" x="3506788" y="2860675"/>
          <p14:tracePt t="19107" x="3462338" y="2854325"/>
          <p14:tracePt t="19123" x="3389313" y="2854325"/>
          <p14:tracePt t="19140" x="3311525" y="2854325"/>
          <p14:tracePt t="19157" x="3259138" y="2854325"/>
          <p14:tracePt t="19173" x="3240088" y="2854325"/>
          <p14:tracePt t="19190" x="3240088" y="2847975"/>
          <p14:tracePt t="19337" x="3246438" y="2847975"/>
          <p14:tracePt t="19345" x="3259138" y="2847975"/>
          <p14:tracePt t="19353" x="3265488" y="2847975"/>
          <p14:tracePt t="19357" x="3284538" y="2841625"/>
          <p14:tracePt t="19373" x="3292475" y="2841625"/>
          <p14:tracePt t="19409" x="3298825" y="2841625"/>
          <p14:tracePt t="19593" x="3292475" y="2841625"/>
          <p14:tracePt t="19617" x="3284538" y="2841625"/>
          <p14:tracePt t="19897" x="3292475" y="2841625"/>
          <p14:tracePt t="19906" x="3298825" y="2841625"/>
          <p14:tracePt t="19913" x="3336925" y="2835275"/>
          <p14:tracePt t="19923" x="3382963" y="2835275"/>
          <p14:tracePt t="19940" x="3454400" y="2835275"/>
          <p14:tracePt t="19956" x="3521075" y="2827338"/>
          <p14:tracePt t="19973" x="3598863" y="2827338"/>
          <p14:tracePt t="19990" x="3683000" y="2827338"/>
          <p14:tracePt t="20006" x="3768725" y="2827338"/>
          <p14:tracePt t="20023" x="3846513" y="2827338"/>
          <p14:tracePt t="20040" x="3932238" y="2827338"/>
          <p14:tracePt t="20056" x="4081463" y="2827338"/>
          <p14:tracePt t="20073" x="4167188" y="2827338"/>
          <p14:tracePt t="20090" x="4238625" y="2827338"/>
          <p14:tracePt t="20106" x="4303713" y="2827338"/>
          <p14:tracePt t="20123" x="4356100" y="2827338"/>
          <p14:tracePt t="20140" x="4376738" y="2827338"/>
          <p14:tracePt t="20156" x="4402138" y="2827338"/>
          <p14:tracePt t="20173" x="4421188" y="2827338"/>
          <p14:tracePt t="20190" x="4454525" y="2827338"/>
          <p14:tracePt t="20206" x="4479925" y="2827338"/>
          <p14:tracePt t="20223" x="4500563" y="2827338"/>
          <p14:tracePt t="20239" x="4506913" y="2827338"/>
          <p14:tracePt t="21625" x="4500563" y="2827338"/>
          <p14:tracePt t="21641" x="4494213" y="2835275"/>
          <p14:tracePt t="21657" x="4487863" y="2835275"/>
          <p14:tracePt t="21657" x="4473575" y="2841625"/>
          <p14:tracePt t="21672" x="4448175" y="2854325"/>
          <p14:tracePt t="21689" x="4435475" y="2854325"/>
          <p14:tracePt t="21706" x="4421188" y="2867025"/>
          <p14:tracePt t="21722" x="4395788" y="2867025"/>
          <p14:tracePt t="21739" x="4368800" y="2879725"/>
          <p14:tracePt t="21756" x="4318000" y="2887663"/>
          <p14:tracePt t="21772" x="4244975" y="2894013"/>
          <p14:tracePt t="21789" x="4160838" y="2906713"/>
          <p14:tracePt t="21806" x="4043363" y="2925763"/>
          <p14:tracePt t="21822" x="3919538" y="2938463"/>
          <p14:tracePt t="21839" x="3787775" y="2938463"/>
          <p14:tracePt t="21856" x="3657600" y="2946400"/>
          <p14:tracePt t="21872" x="3481388" y="2959100"/>
          <p14:tracePt t="21889" x="3403600" y="2959100"/>
          <p14:tracePt t="21906" x="3324225" y="2959100"/>
          <p14:tracePt t="21922" x="3246438" y="2959100"/>
          <p14:tracePt t="21939" x="3187700" y="2959100"/>
          <p14:tracePt t="21955" x="3135313" y="2959100"/>
          <p14:tracePt t="21972" x="3101975" y="2959100"/>
          <p14:tracePt t="21989" x="3089275" y="2952750"/>
          <p14:tracePt t="22006" x="3082925" y="2952750"/>
          <p14:tracePt t="22049" x="3076575" y="2952750"/>
          <p14:tracePt t="22058" x="3070225" y="2952750"/>
          <p14:tracePt t="22061" x="3063875" y="2952750"/>
          <p14:tracePt t="22072" x="3017838" y="2952750"/>
          <p14:tracePt t="22089" x="3005138" y="2952750"/>
          <p14:tracePt t="22106" x="2984500" y="2959100"/>
          <p14:tracePt t="22122" x="2978150" y="2965450"/>
          <p14:tracePt t="22514" x="2984500" y="2965450"/>
          <p14:tracePt t="22530" x="2990850" y="2965450"/>
          <p14:tracePt t="22610" x="2990850" y="2971800"/>
          <p14:tracePt t="22627" x="3005138" y="2984500"/>
          <p14:tracePt t="22627" x="3005138" y="2997200"/>
          <p14:tracePt t="22640" x="3017838" y="3011488"/>
          <p14:tracePt t="22656" x="3030538" y="3043238"/>
          <p14:tracePt t="22673" x="3043238" y="3082925"/>
          <p14:tracePt t="22690" x="3049588" y="3108325"/>
          <p14:tracePt t="22706" x="3049588" y="3128963"/>
          <p14:tracePt t="22723" x="3049588" y="3154363"/>
          <p14:tracePt t="22740" x="3036888" y="3175000"/>
          <p14:tracePt t="22756" x="3030538" y="3200400"/>
          <p14:tracePt t="22773" x="3017838" y="3233738"/>
          <p14:tracePt t="22790" x="2984500" y="3278188"/>
          <p14:tracePt t="22806" x="2952750" y="3317875"/>
          <p14:tracePt t="22823" x="2919413" y="3351213"/>
          <p14:tracePt t="22839" x="2887663" y="3370263"/>
          <p14:tracePt t="22855" x="2867025" y="3389313"/>
          <p14:tracePt t="22872" x="2860675" y="3395663"/>
          <p14:tracePt t="23034" x="2860675" y="3389313"/>
          <p14:tracePt t="23044" x="2867025" y="3382963"/>
          <p14:tracePt t="23050" x="2887663" y="3370263"/>
          <p14:tracePt t="23056" x="2906713" y="3351213"/>
          <p14:tracePt t="23073" x="2946400" y="3330575"/>
          <p14:tracePt t="23089" x="2965450" y="3317875"/>
          <p14:tracePt t="23178" x="2971800" y="3305175"/>
          <p14:tracePt t="23186" x="2984500" y="3292475"/>
          <p14:tracePt t="23186" x="2990850" y="3278188"/>
          <p14:tracePt t="23194" x="3005138" y="3265488"/>
          <p14:tracePt t="23210" x="3024188" y="3246438"/>
          <p14:tracePt t="23223" x="3024188" y="3240088"/>
          <p14:tracePt t="23239" x="3030538" y="3240088"/>
          <p14:tracePt t="23282" x="3030538" y="3225800"/>
          <p14:tracePt t="23290" x="3030538" y="3219450"/>
          <p14:tracePt t="23290" x="3043238" y="3194050"/>
          <p14:tracePt t="23306" x="3049588" y="3175000"/>
          <p14:tracePt t="23323" x="3049588" y="3160713"/>
          <p14:tracePt t="23339" x="3049588" y="3148013"/>
          <p14:tracePt t="23474" x="3049588" y="3141663"/>
          <p14:tracePt t="23482" x="3049588" y="3135313"/>
          <p14:tracePt t="23490" x="3049588" y="3128963"/>
          <p14:tracePt t="23522" x="3049588" y="3122613"/>
          <p14:tracePt t="24234" x="3049588" y="3108325"/>
          <p14:tracePt t="24242" x="3049588" y="3101975"/>
          <p14:tracePt t="24258" x="3049588" y="3095625"/>
          <p14:tracePt t="24265" x="3049588" y="3089275"/>
          <p14:tracePt t="24530" x="3043238" y="3095625"/>
          <p14:tracePt t="24546" x="3043238" y="3108325"/>
          <p14:tracePt t="24546" x="3043238" y="3122613"/>
          <p14:tracePt t="24556" x="3043238" y="3141663"/>
          <p14:tracePt t="24572" x="3043238" y="3167063"/>
          <p14:tracePt t="24589" x="3049588" y="3200400"/>
          <p14:tracePt t="24605" x="3049588" y="3246438"/>
          <p14:tracePt t="24622" x="3055938" y="3278188"/>
          <p14:tracePt t="24639" x="3055938" y="3311525"/>
          <p14:tracePt t="24655" x="3063875" y="3344863"/>
          <p14:tracePt t="24672" x="3055938" y="3382963"/>
          <p14:tracePt t="24689" x="3055938" y="3409950"/>
          <p14:tracePt t="24689" x="3043238" y="3429000"/>
          <p14:tracePt t="24706" x="3030538" y="3448050"/>
          <p14:tracePt t="24722" x="3017838" y="3468688"/>
          <p14:tracePt t="24739" x="3011488" y="3481388"/>
          <p14:tracePt t="24755" x="3011488" y="3487738"/>
          <p14:tracePt t="24772" x="3005138" y="3487738"/>
          <p14:tracePt t="24881" x="3005138" y="3475038"/>
          <p14:tracePt t="24890" x="3005138" y="3468688"/>
          <p14:tracePt t="24897" x="3017838" y="3435350"/>
          <p14:tracePt t="24906" x="3030538" y="3382963"/>
          <p14:tracePt t="24922" x="3049588" y="3351213"/>
          <p14:tracePt t="24939" x="3055938" y="3311525"/>
          <p14:tracePt t="24955" x="3055938" y="3278188"/>
          <p14:tracePt t="24972" x="3055938" y="3240088"/>
          <p14:tracePt t="24989" x="3055938" y="3200400"/>
          <p14:tracePt t="25005" x="3055938" y="3175000"/>
          <p14:tracePt t="25022" x="3049588" y="3154363"/>
          <p14:tracePt t="25039" x="3036888" y="3135313"/>
          <p14:tracePt t="25055" x="3036888" y="3122613"/>
          <p14:tracePt t="25137" x="3030538" y="3122613"/>
          <p14:tracePt t="25145" x="3030538" y="3128963"/>
          <p14:tracePt t="25153" x="3011488" y="3148013"/>
          <p14:tracePt t="25164" x="2990850" y="3175000"/>
          <p14:tracePt t="25172" x="2952750" y="3225800"/>
          <p14:tracePt t="25189" x="2900363" y="3265488"/>
          <p14:tracePt t="25205" x="2835275" y="3317875"/>
          <p14:tracePt t="25222" x="2762250" y="3370263"/>
          <p14:tracePt t="25239" x="2690813" y="3422650"/>
          <p14:tracePt t="25255" x="2613025" y="3475038"/>
          <p14:tracePt t="25272" x="2527300" y="3527425"/>
          <p14:tracePt t="25289" x="2409825" y="3586163"/>
          <p14:tracePt t="25305" x="2208213" y="3611563"/>
          <p14:tracePt t="25322" x="2024063" y="3617913"/>
          <p14:tracePt t="25339" x="1809750" y="3617913"/>
          <p14:tracePt t="25355" x="1619250" y="3605213"/>
          <p14:tracePt t="25372" x="1430338" y="3605213"/>
          <p14:tracePt t="25389" x="1195388" y="3592513"/>
          <p14:tracePt t="25405" x="1012825" y="3592513"/>
          <p14:tracePt t="25422" x="889000" y="3592513"/>
          <p14:tracePt t="25439" x="815975" y="3579813"/>
          <p14:tracePt t="25455" x="744538" y="3565525"/>
          <p14:tracePt t="25472" x="698500" y="3552825"/>
          <p14:tracePt t="25488" x="660400" y="3540125"/>
          <p14:tracePt t="25505" x="627063" y="3506788"/>
          <p14:tracePt t="25522" x="620713" y="3487738"/>
          <p14:tracePt t="25538" x="614363" y="3462338"/>
          <p14:tracePt t="25555" x="601663" y="3429000"/>
          <p14:tracePt t="25572" x="593725" y="3403600"/>
          <p14:tracePt t="25588" x="587375" y="3382963"/>
          <p14:tracePt t="25605" x="581025" y="3357563"/>
          <p14:tracePt t="25622" x="581025" y="3317875"/>
          <p14:tracePt t="25638" x="593725" y="3259138"/>
          <p14:tracePt t="25655" x="614363" y="3213100"/>
          <p14:tracePt t="25672" x="620713" y="3154363"/>
          <p14:tracePt t="25688" x="627063" y="3082925"/>
          <p14:tracePt t="25705" x="627063" y="3017838"/>
          <p14:tracePt t="25722" x="633413" y="2984500"/>
          <p14:tracePt t="25738" x="627063" y="2952750"/>
          <p14:tracePt t="25755" x="620713" y="2932113"/>
          <p14:tracePt t="25772" x="614363" y="2919413"/>
          <p14:tracePt t="25788" x="593725" y="2913063"/>
          <p14:tracePt t="25805" x="555625" y="2913063"/>
          <p14:tracePt t="25822" x="522288" y="2913063"/>
          <p14:tracePt t="25838" x="490538" y="2919413"/>
          <p14:tracePt t="25855" x="444500" y="2952750"/>
          <p14:tracePt t="25872" x="392113" y="3017838"/>
          <p14:tracePt t="25888" x="365125" y="3076575"/>
          <p14:tracePt t="25905" x="358775" y="3148013"/>
          <p14:tracePt t="25922" x="385763" y="3200400"/>
          <p14:tracePt t="25938" x="423863" y="3252788"/>
          <p14:tracePt t="25955" x="469900" y="3284538"/>
          <p14:tracePt t="25972" x="541338" y="3324225"/>
          <p14:tracePt t="25988" x="593725" y="3351213"/>
          <p14:tracePt t="26005" x="652463" y="3357563"/>
          <p14:tracePt t="26022" x="711200" y="3351213"/>
          <p14:tracePt t="26038" x="750888" y="3317875"/>
          <p14:tracePt t="26055" x="784225" y="3271838"/>
          <p14:tracePt t="26072" x="803275" y="3213100"/>
          <p14:tracePt t="26088" x="803275" y="3167063"/>
          <p14:tracePt t="26105" x="784225" y="3101975"/>
          <p14:tracePt t="26122" x="769938" y="3082925"/>
          <p14:tracePt t="26138" x="757238" y="3055938"/>
          <p14:tracePt t="26155" x="738188" y="3049588"/>
          <p14:tracePt t="26171" x="725488" y="3049588"/>
          <p14:tracePt t="26188" x="704850" y="3049588"/>
          <p14:tracePt t="26205" x="660400" y="3070225"/>
          <p14:tracePt t="26222" x="608013" y="3128963"/>
          <p14:tracePt t="26238" x="522288" y="3206750"/>
          <p14:tracePt t="26255" x="444500" y="3292475"/>
          <p14:tracePt t="26272" x="411163" y="3357563"/>
          <p14:tracePt t="26288" x="417513" y="3389313"/>
          <p14:tracePt t="26305" x="469900" y="3422650"/>
          <p14:tracePt t="26322" x="561975" y="3441700"/>
          <p14:tracePt t="26338" x="639763" y="3441700"/>
          <p14:tracePt t="26355" x="725488" y="3441700"/>
          <p14:tracePt t="26371" x="796925" y="3441700"/>
          <p14:tracePt t="26388" x="862013" y="3422650"/>
          <p14:tracePt t="26405" x="920750" y="3382963"/>
          <p14:tracePt t="26421" x="985838" y="3317875"/>
          <p14:tracePt t="26438" x="1006475" y="3252788"/>
          <p14:tracePt t="26455" x="998538" y="3187700"/>
          <p14:tracePt t="26471" x="954088" y="3135313"/>
          <p14:tracePt t="26488" x="889000" y="3070225"/>
          <p14:tracePt t="26505" x="830263" y="3049588"/>
          <p14:tracePt t="26505" x="796925" y="3049588"/>
          <p14:tracePt t="26521" x="744538" y="3049588"/>
          <p14:tracePt t="26538" x="673100" y="3063875"/>
          <p14:tracePt t="26555" x="620713" y="3108325"/>
          <p14:tracePt t="26571" x="581025" y="3175000"/>
          <p14:tracePt t="26588" x="574675" y="3246438"/>
          <p14:tracePt t="26605" x="574675" y="3317875"/>
          <p14:tracePt t="26621" x="614363" y="3357563"/>
          <p14:tracePt t="26638" x="652463" y="3376613"/>
          <p14:tracePt t="26655" x="685800" y="3376613"/>
          <p14:tracePt t="26671" x="704850" y="3376613"/>
          <p14:tracePt t="26897" x="711200" y="3370263"/>
          <p14:tracePt t="26905" x="711200" y="3363913"/>
          <p14:tracePt t="26915" x="719138" y="3351213"/>
          <p14:tracePt t="26915" x="719138" y="3344863"/>
          <p14:tracePt t="26922" x="731838" y="3317875"/>
          <p14:tracePt t="26938" x="744538" y="3284538"/>
          <p14:tracePt t="26955" x="757238" y="3259138"/>
          <p14:tracePt t="26971" x="763588" y="3225800"/>
          <p14:tracePt t="26988" x="769938" y="3213100"/>
          <p14:tracePt t="27005" x="777875" y="3194050"/>
          <p14:tracePt t="27021" x="784225" y="3160713"/>
          <p14:tracePt t="27038" x="796925" y="3116263"/>
          <p14:tracePt t="27055" x="796925" y="3070225"/>
          <p14:tracePt t="27071" x="809625" y="3017838"/>
          <p14:tracePt t="27088" x="830263" y="2946400"/>
          <p14:tracePt t="27105" x="849313" y="2894013"/>
          <p14:tracePt t="27121" x="914400" y="2808288"/>
          <p14:tracePt t="27138" x="985838" y="2717800"/>
          <p14:tracePt t="27154" x="1077913" y="2625725"/>
          <p14:tracePt t="27171" x="1176338" y="2554288"/>
          <p14:tracePt t="27188" x="1287463" y="2489200"/>
          <p14:tracePt t="27204" x="1411288" y="2422525"/>
          <p14:tracePt t="27221" x="1547813" y="2363788"/>
          <p14:tracePt t="27238" x="1677988" y="2325688"/>
          <p14:tracePt t="27254" x="1822450" y="2260600"/>
          <p14:tracePt t="27271" x="1958975" y="2193925"/>
          <p14:tracePt t="27288" x="2103438" y="2135188"/>
          <p14:tracePt t="27305" x="2227263" y="2097088"/>
          <p14:tracePt t="27321" x="2409825" y="2076450"/>
          <p14:tracePt t="27338" x="2547938" y="2044700"/>
          <p14:tracePt t="27354" x="2671763" y="2017713"/>
          <p14:tracePt t="27371" x="2768600" y="1992313"/>
          <p14:tracePt t="27388" x="2854325" y="1958975"/>
          <p14:tracePt t="27404" x="2932113" y="1927225"/>
          <p14:tracePt t="27421" x="3005138" y="1906588"/>
          <p14:tracePt t="27438" x="3076575" y="1868488"/>
          <p14:tracePt t="27454" x="3122613" y="1841500"/>
          <p14:tracePt t="27471" x="3175000" y="1789113"/>
          <p14:tracePt t="27488" x="3225800" y="1724025"/>
          <p14:tracePt t="27503" x="3284538" y="1646238"/>
          <p14:tracePt t="27520" x="3311525" y="1566863"/>
          <p14:tracePt t="27537" x="3324225" y="1522413"/>
          <p14:tracePt t="27553" x="3324225" y="1489075"/>
          <p14:tracePt t="27570" x="3324225" y="1482725"/>
          <p14:tracePt t="27624" x="3317875" y="1482725"/>
          <p14:tracePt t="27632" x="3311525" y="1482725"/>
          <p14:tracePt t="27641" x="3311525" y="1489075"/>
          <p14:tracePt t="27657" x="3305175" y="1495425"/>
          <p14:tracePt t="27665" x="3298825" y="1501775"/>
          <p14:tracePt t="27672" x="3298825" y="1528763"/>
          <p14:tracePt t="27688" x="3292475" y="1541463"/>
          <p14:tracePt t="27703" x="3292475" y="1566863"/>
          <p14:tracePt t="27720" x="3271838" y="1619250"/>
          <p14:tracePt t="27737" x="3246438" y="1677988"/>
          <p14:tracePt t="27753" x="3219450" y="1751013"/>
          <p14:tracePt t="27770" x="3194050" y="1816100"/>
          <p14:tracePt t="27787" x="3175000" y="1854200"/>
          <p14:tracePt t="27803" x="3175000" y="1862138"/>
          <p14:tracePt t="27864" x="3175000" y="1847850"/>
          <p14:tracePt t="27872" x="3181350" y="1835150"/>
          <p14:tracePt t="27880" x="3187700" y="1816100"/>
          <p14:tracePt t="27888" x="3200400" y="1776413"/>
          <p14:tracePt t="27903" x="3206750" y="1724025"/>
          <p14:tracePt t="27920" x="3213100" y="1692275"/>
          <p14:tracePt t="27937" x="3213100" y="1677988"/>
          <p14:tracePt t="28032" x="3206750" y="1677988"/>
          <p14:tracePt t="28048" x="3200400" y="1692275"/>
          <p14:tracePt t="28056" x="3200400" y="1724025"/>
          <p14:tracePt t="28072" x="3200400" y="1751013"/>
          <p14:tracePt t="28080" x="3194050" y="1789113"/>
          <p14:tracePt t="28088" x="3187700" y="1862138"/>
          <p14:tracePt t="28103" x="3181350" y="1933575"/>
          <p14:tracePt t="28120" x="3175000" y="2076450"/>
          <p14:tracePt t="28137" x="3175000" y="2181225"/>
          <p14:tracePt t="28153" x="3175000" y="2266950"/>
          <p14:tracePt t="28170" x="3175000" y="2319338"/>
          <p14:tracePt t="28186" x="3175000" y="2332038"/>
          <p14:tracePt t="29033" x="3187700" y="2351088"/>
          <p14:tracePt t="29041" x="3213100" y="2384425"/>
          <p14:tracePt t="29057" x="3219450" y="2390775"/>
          <p14:tracePt t="29071" x="3225800" y="2409825"/>
          <p14:tracePt t="29071" x="3259138" y="2455863"/>
          <p14:tracePt t="29087" x="3292475" y="2501900"/>
          <p14:tracePt t="29104" x="3317875" y="2540000"/>
          <p14:tracePt t="29120" x="3336925" y="2573338"/>
          <p14:tracePt t="29137" x="3357563" y="2613025"/>
          <p14:tracePt t="29154" x="3370263" y="2625725"/>
          <p14:tracePt t="29170" x="3376613" y="2644775"/>
          <p14:tracePt t="29187" x="3382963" y="2665413"/>
          <p14:tracePt t="29537" x="3382963" y="2671763"/>
          <p14:tracePt t="29551" x="3382963" y="2678113"/>
          <p14:tracePt t="29554" x="3382963" y="2684463"/>
          <p14:tracePt t="29554" x="3389313" y="2697163"/>
          <p14:tracePt t="29570" x="3395663" y="2703513"/>
          <p14:tracePt t="29625" x="3403600" y="2703513"/>
          <p14:tracePt t="29633" x="3409950" y="2709863"/>
          <p14:tracePt t="29641" x="3429000" y="2709863"/>
          <p14:tracePt t="29649" x="3448050" y="2717800"/>
          <p14:tracePt t="29653" x="3494088" y="2717800"/>
          <p14:tracePt t="29670" x="3521075" y="2703513"/>
          <p14:tracePt t="29687" x="3527425" y="2690813"/>
          <p14:tracePt t="29703" x="3533775" y="2690813"/>
          <p14:tracePt t="30217" x="3521075" y="2690813"/>
          <p14:tracePt t="30225" x="3521075" y="2697163"/>
          <p14:tracePt t="30233" x="3513138" y="2697163"/>
          <p14:tracePt t="30241" x="3506788" y="2697163"/>
          <p14:tracePt t="30253" x="3506788" y="2690813"/>
          <p14:tracePt t="31009" x="3513138" y="2690813"/>
          <p14:tracePt t="31017" x="3527425" y="2690813"/>
          <p14:tracePt t="31023" x="3540125" y="2703513"/>
          <p14:tracePt t="31038" x="3552825" y="2717800"/>
          <p14:tracePt t="31053" x="3559175" y="2724150"/>
          <p14:tracePt t="31070" x="3573463" y="2730500"/>
          <p14:tracePt t="31086" x="3579813" y="2736850"/>
          <p14:tracePt t="31121" x="3586163" y="2736850"/>
          <p14:tracePt t="31145" x="3586163" y="2743200"/>
          <p14:tracePt t="31153" x="3598863" y="2743200"/>
          <p14:tracePt t="31161" x="3611563" y="2762250"/>
          <p14:tracePt t="31170" x="3632200" y="2776538"/>
          <p14:tracePt t="31186" x="3663950" y="2801938"/>
          <p14:tracePt t="31203" x="3703638" y="2820988"/>
          <p14:tracePt t="31219" x="3735388" y="2847975"/>
          <p14:tracePt t="31236" x="3781425" y="2873375"/>
          <p14:tracePt t="31253" x="3827463" y="2900363"/>
          <p14:tracePt t="31270" x="3852863" y="2919413"/>
          <p14:tracePt t="31286" x="3892550" y="2952750"/>
          <p14:tracePt t="31303" x="3911600" y="2984500"/>
          <p14:tracePt t="31319" x="3938588" y="3017838"/>
          <p14:tracePt t="31336" x="3957638" y="3043238"/>
          <p14:tracePt t="31353" x="3984625" y="3082925"/>
          <p14:tracePt t="31370" x="3997325" y="3116263"/>
          <p14:tracePt t="31386" x="4003675" y="3135313"/>
          <p14:tracePt t="31403" x="4010025" y="3148013"/>
          <p14:tracePt t="31419" x="4016375" y="3154363"/>
          <p14:tracePt t="31436" x="4022725" y="3175000"/>
          <p14:tracePt t="31453" x="4037013" y="3200400"/>
          <p14:tracePt t="31469" x="4062413" y="3246438"/>
          <p14:tracePt t="31486" x="4081463" y="3292475"/>
          <p14:tracePt t="31503" x="4089400" y="3317875"/>
          <p14:tracePt t="31519" x="4095750" y="3324225"/>
          <p14:tracePt t="31625" x="4095750" y="3336925"/>
          <p14:tracePt t="31630" x="4081463" y="3357563"/>
          <p14:tracePt t="31637" x="4049713" y="3409950"/>
          <p14:tracePt t="31653" x="4037013" y="3441700"/>
          <p14:tracePt t="31669" x="4010025" y="3475038"/>
          <p14:tracePt t="31686" x="3997325" y="3506788"/>
          <p14:tracePt t="31703" x="3978275" y="3521075"/>
          <p14:tracePt t="31719" x="3963988" y="3540125"/>
          <p14:tracePt t="31736" x="3957638" y="3559175"/>
          <p14:tracePt t="31753" x="3944938" y="3573463"/>
          <p14:tracePt t="31769" x="3944938" y="3579813"/>
          <p14:tracePt t="31825" x="3944938" y="3586163"/>
          <p14:tracePt t="31830" x="3944938" y="3592513"/>
          <p14:tracePt t="31837" x="3957638" y="3624263"/>
          <p14:tracePt t="31853" x="3990975" y="3676650"/>
          <p14:tracePt t="31869" x="4022725" y="3735388"/>
          <p14:tracePt t="31886" x="4075113" y="3794125"/>
          <p14:tracePt t="31903" x="4102100" y="3846513"/>
          <p14:tracePt t="31919" x="4133850" y="3892550"/>
          <p14:tracePt t="31936" x="4154488" y="3919538"/>
          <p14:tracePt t="31953" x="4167188" y="3963988"/>
          <p14:tracePt t="31969" x="4167188" y="3984625"/>
          <p14:tracePt t="31986" x="4154488" y="3997325"/>
          <p14:tracePt t="32003" x="4140200" y="3997325"/>
          <p14:tracePt t="32369" x="4140200" y="4003675"/>
          <p14:tracePt t="32377" x="4127500" y="4003675"/>
          <p14:tracePt t="32388" x="4127500" y="4010025"/>
          <p14:tracePt t="32391" x="4127500" y="4016375"/>
          <p14:tracePt t="32402" x="4140200" y="4016375"/>
          <p14:tracePt t="32419" x="4167188" y="4010025"/>
          <p14:tracePt t="32489" x="4173538" y="4010025"/>
          <p14:tracePt t="32505" x="4173538" y="4016375"/>
          <p14:tracePt t="32513" x="4179888" y="4022725"/>
          <p14:tracePt t="32521" x="4198938" y="4049713"/>
          <p14:tracePt t="32536" x="4219575" y="4081463"/>
          <p14:tracePt t="32552" x="4232275" y="4133850"/>
          <p14:tracePt t="32569" x="4244975" y="4167188"/>
          <p14:tracePt t="32586" x="4271963" y="4186238"/>
          <p14:tracePt t="32602" x="4291013" y="4219575"/>
          <p14:tracePt t="32619" x="4337050" y="4259263"/>
          <p14:tracePt t="32636" x="4376738" y="4303713"/>
          <p14:tracePt t="32652" x="4402138" y="4330700"/>
          <p14:tracePt t="32669" x="4435475" y="4349750"/>
          <p14:tracePt t="32686" x="4460875" y="4356100"/>
          <p14:tracePt t="32702" x="4494213" y="4362450"/>
          <p14:tracePt t="32719" x="4546600" y="4376738"/>
          <p14:tracePt t="32736" x="4624388" y="4383088"/>
          <p14:tracePt t="32752" x="4708525" y="4383088"/>
          <p14:tracePt t="32769" x="4852988" y="4383088"/>
          <p14:tracePt t="32786" x="4957763" y="4389438"/>
          <p14:tracePt t="32802" x="5041900" y="4389438"/>
          <p14:tracePt t="32819" x="5106988" y="4395788"/>
          <p14:tracePt t="32835" x="5180013" y="4402138"/>
          <p14:tracePt t="32852" x="5251450" y="4408488"/>
          <p14:tracePt t="32869" x="5329238" y="4414838"/>
          <p14:tracePt t="32885" x="5414963" y="4414838"/>
          <p14:tracePt t="32902" x="5492750" y="4414838"/>
          <p14:tracePt t="32919" x="5545138" y="4414838"/>
          <p14:tracePt t="32935" x="5578475" y="4414838"/>
          <p14:tracePt t="32952" x="5610225" y="4414838"/>
          <p14:tracePt t="32969" x="5662613" y="4414838"/>
          <p14:tracePt t="32986" x="5708650" y="4414838"/>
          <p14:tracePt t="33002" x="5767388" y="4414838"/>
          <p14:tracePt t="33019" x="5851525" y="4414838"/>
          <p14:tracePt t="33035" x="5930900" y="4414838"/>
          <p14:tracePt t="33052" x="6008688" y="4414838"/>
          <p14:tracePt t="33069" x="6094413" y="4414838"/>
          <p14:tracePt t="33085" x="6184900" y="4414838"/>
          <p14:tracePt t="33102" x="6264275" y="4414838"/>
          <p14:tracePt t="33119" x="6335713" y="4414838"/>
          <p14:tracePt t="33135" x="6394450" y="4414838"/>
          <p14:tracePt t="33152" x="6440488" y="4414838"/>
          <p14:tracePt t="33169" x="6446838" y="4414838"/>
          <p14:tracePt t="33257" x="6453188" y="4414838"/>
          <p14:tracePt t="33265" x="6459538" y="4408488"/>
          <p14:tracePt t="33273" x="6478588" y="4402138"/>
          <p14:tracePt t="33285" x="6505575" y="4395788"/>
          <p14:tracePt t="33302" x="6524625" y="4389438"/>
          <p14:tracePt t="33319" x="6551613" y="4368800"/>
          <p14:tracePt t="33335" x="6577013" y="4356100"/>
          <p14:tracePt t="33352" x="6589713" y="4349750"/>
          <p14:tracePt t="33497" x="6583363" y="4349750"/>
          <p14:tracePt t="33506" x="6577013" y="4349750"/>
          <p14:tracePt t="33521" x="6570663" y="4349750"/>
          <p14:tracePt t="33529" x="6564313" y="4349750"/>
          <p14:tracePt t="33537" x="6551613" y="4349750"/>
          <p14:tracePt t="33552" x="6537325" y="4349750"/>
          <p14:tracePt t="33569" x="6505575" y="4349750"/>
          <p14:tracePt t="33585" x="6478588" y="4349750"/>
          <p14:tracePt t="33602" x="6472238" y="4349750"/>
          <p14:tracePt t="33619" x="6453188" y="4343400"/>
          <p14:tracePt t="33635" x="6440488" y="4337050"/>
          <p14:tracePt t="33652" x="6413500" y="4337050"/>
          <p14:tracePt t="33669" x="6381750" y="4337050"/>
          <p14:tracePt t="33685" x="6348413" y="4330700"/>
          <p14:tracePt t="33702" x="6316663" y="4330700"/>
          <p14:tracePt t="33719" x="6289675" y="4330700"/>
          <p14:tracePt t="33735" x="6270625" y="4330700"/>
          <p14:tracePt t="33752" x="6256338" y="4330700"/>
          <p14:tracePt t="33768" x="6243638" y="4330700"/>
          <p14:tracePt t="33785" x="6237288" y="4330700"/>
          <p14:tracePt t="33802" x="6230938" y="4330700"/>
          <p14:tracePt t="33819" x="6224588" y="4330700"/>
          <p14:tracePt t="33857" x="6218238" y="4330700"/>
          <p14:tracePt t="33881" x="6218238" y="4324350"/>
          <p14:tracePt t="33889" x="6211888" y="4324350"/>
          <p14:tracePt t="33902" x="6205538" y="4324350"/>
          <p14:tracePt t="33929" x="6197600" y="4324350"/>
          <p14:tracePt t="34073" x="6205538" y="4324350"/>
          <p14:tracePt t="34081" x="6218238" y="4324350"/>
          <p14:tracePt t="34089" x="6230938" y="4324350"/>
          <p14:tracePt t="34097" x="6276975" y="4324350"/>
          <p14:tracePt t="34106" x="6302375" y="4324350"/>
          <p14:tracePt t="34118" x="6375400" y="4324350"/>
          <p14:tracePt t="34135" x="6453188" y="4324350"/>
          <p14:tracePt t="34152" x="6545263" y="4324350"/>
          <p14:tracePt t="34168" x="6688138" y="4318000"/>
          <p14:tracePt t="34185" x="6799263" y="4318000"/>
          <p14:tracePt t="34202" x="6910388" y="4318000"/>
          <p14:tracePt t="34218" x="7034213" y="4318000"/>
          <p14:tracePt t="34235" x="7145338" y="4318000"/>
          <p14:tracePt t="34252" x="7256463" y="4318000"/>
          <p14:tracePt t="34268" x="7348538" y="4318000"/>
          <p14:tracePt t="34285" x="7426325" y="4318000"/>
          <p14:tracePt t="34302" x="7504113" y="4318000"/>
          <p14:tracePt t="34318" x="7583488" y="4318000"/>
          <p14:tracePt t="34335" x="7648575" y="4318000"/>
          <p14:tracePt t="34352" x="7694613" y="4318000"/>
          <p14:tracePt t="34368" x="7766050" y="4318000"/>
          <p14:tracePt t="34385" x="7818438" y="4318000"/>
          <p14:tracePt t="34402" x="7850188" y="4318000"/>
          <p14:tracePt t="34418" x="7856538" y="4318000"/>
          <p14:tracePt t="34435" x="7864475" y="4318000"/>
          <p14:tracePt t="35146" x="7856538" y="4318000"/>
          <p14:tracePt t="35226" x="7850188" y="4318000"/>
          <p14:tracePt t="35274" x="7843838" y="4318000"/>
          <p14:tracePt t="35354" x="7837488" y="4318000"/>
          <p14:tracePt t="35370" x="7831138" y="4318000"/>
          <p14:tracePt t="35378" x="7824788" y="4318000"/>
          <p14:tracePt t="35386" x="7812088" y="4318000"/>
          <p14:tracePt t="35403" x="7791450" y="4318000"/>
          <p14:tracePt t="35403" x="7766050" y="4318000"/>
          <p14:tracePt t="35419" x="7732713" y="4324350"/>
          <p14:tracePt t="35436" x="7700963" y="4330700"/>
          <p14:tracePt t="35452" x="7661275" y="4330700"/>
          <p14:tracePt t="35469" x="7602538" y="4337050"/>
          <p14:tracePt t="35485" x="7531100" y="4343400"/>
          <p14:tracePt t="35502" x="7439025" y="4356100"/>
          <p14:tracePt t="35519" x="7315200" y="4362450"/>
          <p14:tracePt t="35536" x="7197725" y="4368800"/>
          <p14:tracePt t="35552" x="7053263" y="4368800"/>
          <p14:tracePt t="35569" x="6929438" y="4376738"/>
          <p14:tracePt t="35585" x="6753225" y="4402138"/>
          <p14:tracePt t="35602" x="6654800" y="4408488"/>
          <p14:tracePt t="35619" x="6524625" y="4421188"/>
          <p14:tracePt t="35635" x="6400800" y="4421188"/>
          <p14:tracePt t="35652" x="6283325" y="4427538"/>
          <p14:tracePt t="35669" x="6159500" y="4427538"/>
          <p14:tracePt t="35685" x="6042025" y="4435475"/>
          <p14:tracePt t="35702" x="5937250" y="4435475"/>
          <p14:tracePt t="35719" x="5832475" y="4441825"/>
          <p14:tracePt t="35735" x="5721350" y="4448175"/>
          <p14:tracePt t="35752" x="5622925" y="4448175"/>
          <p14:tracePt t="35769" x="5511800" y="4448175"/>
          <p14:tracePt t="35785" x="5341938" y="4448175"/>
          <p14:tracePt t="35802" x="5224463" y="4448175"/>
          <p14:tracePt t="35819" x="5127625" y="4454525"/>
          <p14:tracePt t="35835" x="5054600" y="4460875"/>
          <p14:tracePt t="35852" x="4983163" y="4467225"/>
          <p14:tracePt t="35869" x="4924425" y="4473575"/>
          <p14:tracePt t="35885" x="4872038" y="4473575"/>
          <p14:tracePt t="35902" x="4826000" y="4473575"/>
          <p14:tracePt t="35919" x="4781550" y="4473575"/>
          <p14:tracePt t="35935" x="4735513" y="4467225"/>
          <p14:tracePt t="35952" x="4689475" y="4467225"/>
          <p14:tracePt t="35969" x="4637088" y="4473575"/>
          <p14:tracePt t="35985" x="4578350" y="4473575"/>
          <p14:tracePt t="36002" x="4538663" y="4479925"/>
          <p14:tracePt t="36019" x="4500563" y="4487863"/>
          <p14:tracePt t="36035" x="4467225" y="4487863"/>
          <p14:tracePt t="36052" x="4427538" y="4487863"/>
          <p14:tracePt t="36069" x="4389438" y="4494213"/>
          <p14:tracePt t="36085" x="4349750" y="4494213"/>
          <p14:tracePt t="36102" x="4297363" y="4494213"/>
          <p14:tracePt t="36119" x="4244975" y="4500563"/>
          <p14:tracePt t="36135" x="4206875" y="4506913"/>
          <p14:tracePt t="36152" x="4167188" y="4506913"/>
          <p14:tracePt t="36169" x="4127500" y="4506913"/>
          <p14:tracePt t="36185" x="4062413" y="4519613"/>
          <p14:tracePt t="36202" x="4043363" y="4519613"/>
          <p14:tracePt t="36219" x="4030663" y="4519613"/>
          <p14:tracePt t="36235" x="4022725" y="4519613"/>
          <p14:tracePt t="36834" x="4010025" y="4519613"/>
          <p14:tracePt t="36842" x="3990975" y="4525963"/>
          <p14:tracePt t="36852" x="3957638" y="4532313"/>
          <p14:tracePt t="36852" x="3821113" y="4591050"/>
          <p14:tracePt t="36869" x="3703638" y="4618038"/>
          <p14:tracePt t="36885" x="3611563" y="4664075"/>
          <p14:tracePt t="36902" x="3573463" y="4683125"/>
          <p14:tracePt t="36918" x="3573463" y="4689475"/>
          <p14:tracePt t="36962" x="3565525" y="4689475"/>
          <p14:tracePt t="36970" x="3565525" y="4670425"/>
          <p14:tracePt t="36978" x="3565525" y="4664075"/>
          <p14:tracePt t="37234" x="3559175" y="4664075"/>
          <p14:tracePt t="37242" x="3559175" y="4670425"/>
          <p14:tracePt t="37244" x="3552825" y="4664075"/>
          <p14:tracePt t="37252" x="3546475" y="4643438"/>
          <p14:tracePt t="37268" x="3521075" y="4630738"/>
          <p14:tracePt t="37285" x="3422650" y="4624388"/>
          <p14:tracePt t="37301" x="3259138" y="4618038"/>
          <p14:tracePt t="37318" x="3095625" y="4618038"/>
          <p14:tracePt t="37335" x="2965450" y="4618038"/>
          <p14:tracePt t="37351" x="2835275" y="4618038"/>
          <p14:tracePt t="37368" x="2684463" y="4618038"/>
          <p14:tracePt t="37385" x="2489200" y="4611688"/>
          <p14:tracePt t="37401" x="2214563" y="4611688"/>
          <p14:tracePt t="37418" x="2103438" y="4605338"/>
          <p14:tracePt t="37435" x="1985963" y="4597400"/>
          <p14:tracePt t="37451" x="1874838" y="4597400"/>
          <p14:tracePt t="37468" x="1782763" y="4597400"/>
          <p14:tracePt t="37485" x="1704975" y="4597400"/>
          <p14:tracePt t="37501" x="1652588" y="4597400"/>
          <p14:tracePt t="37518" x="1612900" y="4597400"/>
          <p14:tracePt t="37535" x="1560513" y="4597400"/>
          <p14:tracePt t="37551" x="1516063" y="4597400"/>
          <p14:tracePt t="37568" x="1449388" y="4597400"/>
          <p14:tracePt t="37585" x="1411288" y="4597400"/>
          <p14:tracePt t="37601" x="1371600" y="4597400"/>
          <p14:tracePt t="37618" x="1325563" y="4597400"/>
          <p14:tracePt t="37635" x="1287463" y="4591050"/>
          <p14:tracePt t="37651" x="1241425" y="4591050"/>
          <p14:tracePt t="37668" x="1195388" y="4584700"/>
          <p14:tracePt t="37685" x="1155700" y="4584700"/>
          <p14:tracePt t="37701" x="1090613" y="4584700"/>
          <p14:tracePt t="37718" x="1050925" y="4584700"/>
          <p14:tracePt t="37735" x="1006475" y="4591050"/>
          <p14:tracePt t="37751" x="979488" y="4597400"/>
          <p14:tracePt t="37768" x="966788" y="4605338"/>
          <p14:tracePt t="37785" x="947738" y="4611688"/>
          <p14:tracePt t="37801" x="927100" y="4624388"/>
          <p14:tracePt t="37818" x="908050" y="4643438"/>
          <p14:tracePt t="37835" x="901700" y="4649788"/>
          <p14:tracePt t="37954" x="908050" y="4649788"/>
          <p14:tracePt t="37962" x="914400" y="4643438"/>
          <p14:tracePt t="37970" x="920750" y="4643438"/>
          <p14:tracePt t="37970" x="927100" y="4643438"/>
          <p14:tracePt t="37985" x="939800" y="4637088"/>
          <p14:tracePt t="38001" x="954088" y="4637088"/>
          <p14:tracePt t="38058" x="960438" y="4637088"/>
          <p14:tracePt t="38114" x="973138" y="4637088"/>
          <p14:tracePt t="38129" x="979488" y="4637088"/>
          <p14:tracePt t="38130" x="992188" y="4637088"/>
          <p14:tracePt t="38135" x="1012825" y="4637088"/>
          <p14:tracePt t="38151" x="1044575" y="4637088"/>
          <p14:tracePt t="38168" x="1084263" y="4637088"/>
          <p14:tracePt t="38184" x="1130300" y="4637088"/>
          <p14:tracePt t="38201" x="1201738" y="4637088"/>
          <p14:tracePt t="38218" x="1241425" y="4637088"/>
          <p14:tracePt t="38235" x="1260475" y="4637088"/>
          <p14:tracePt t="38251" x="1287463" y="4637088"/>
          <p14:tracePt t="38268" x="1293813" y="4637088"/>
          <p14:tracePt t="38284" x="1306513" y="4630738"/>
          <p14:tracePt t="38301" x="1331913" y="4618038"/>
          <p14:tracePt t="38318" x="1365250" y="4611688"/>
          <p14:tracePt t="38334" x="1390650" y="4605338"/>
          <p14:tracePt t="38351" x="1411288" y="4584700"/>
          <p14:tracePt t="38368" x="1430338" y="4565650"/>
          <p14:tracePt t="38384" x="1436688" y="4552950"/>
          <p14:tracePt t="38401" x="1436688" y="4538663"/>
          <p14:tracePt t="38418" x="1430338" y="4506913"/>
          <p14:tracePt t="38435" x="1417638" y="4467225"/>
          <p14:tracePt t="38451" x="1397000" y="4441825"/>
          <p14:tracePt t="38468" x="1377950" y="4414838"/>
          <p14:tracePt t="38484" x="1365250" y="4402138"/>
          <p14:tracePt t="38501" x="1338263" y="4395788"/>
          <p14:tracePt t="38518" x="1312863" y="4383088"/>
          <p14:tracePt t="38534" x="1273175" y="4376738"/>
          <p14:tracePt t="38551" x="1235075" y="4376738"/>
          <p14:tracePt t="38568" x="1195388" y="4376738"/>
          <p14:tracePt t="38584" x="1136650" y="4376738"/>
          <p14:tracePt t="38601" x="1084263" y="4376738"/>
          <p14:tracePt t="38618" x="1025525" y="4376738"/>
          <p14:tracePt t="38634" x="1006475" y="4389438"/>
          <p14:tracePt t="38651" x="985838" y="4389438"/>
          <p14:tracePt t="38668" x="966788" y="4408488"/>
          <p14:tracePt t="38684" x="933450" y="4441825"/>
          <p14:tracePt t="38701" x="908050" y="4473575"/>
          <p14:tracePt t="38718" x="895350" y="4500563"/>
          <p14:tracePt t="38734" x="874713" y="4532313"/>
          <p14:tracePt t="38751" x="874713" y="4538663"/>
          <p14:tracePt t="38767" x="874713" y="4546600"/>
          <p14:tracePt t="38784" x="901700" y="4546600"/>
          <p14:tracePt t="38801" x="933450" y="4559300"/>
          <p14:tracePt t="38817" x="1012825" y="4572000"/>
          <p14:tracePt t="38834" x="1071563" y="4578350"/>
          <p14:tracePt t="38851" x="1155700" y="4578350"/>
          <p14:tracePt t="38868" x="1214438" y="4578350"/>
          <p14:tracePt t="38884" x="1279525" y="4578350"/>
          <p14:tracePt t="38901" x="1306513" y="4578350"/>
          <p14:tracePt t="38917" x="1325563" y="4578350"/>
          <p14:tracePt t="38934" x="1346200" y="4572000"/>
          <p14:tracePt t="38951" x="1365250" y="4572000"/>
          <p14:tracePt t="38967" x="1371600" y="4572000"/>
          <p14:tracePt t="38984" x="1377950" y="4572000"/>
          <p14:tracePt t="41441" x="1384300" y="4572000"/>
          <p14:tracePt t="41449" x="1404938" y="4572000"/>
          <p14:tracePt t="41457" x="1436688" y="4572000"/>
          <p14:tracePt t="41466" x="1463675" y="4572000"/>
          <p14:tracePt t="41482" x="1482725" y="4572000"/>
          <p14:tracePt t="41499" x="1495425" y="4572000"/>
          <p14:tracePt t="41609" x="1501775" y="4572000"/>
          <p14:tracePt t="41617" x="1516063" y="4572000"/>
          <p14:tracePt t="41625" x="1522413" y="4572000"/>
          <p14:tracePt t="41632" x="1528763" y="4572000"/>
          <p14:tracePt t="41649" x="1535113" y="4572000"/>
          <p14:tracePt t="41665" x="1541463" y="4572000"/>
          <p14:tracePt t="41682" x="1547813" y="4578350"/>
          <p14:tracePt t="41699" x="1554163" y="4578350"/>
          <p14:tracePt t="41715" x="1560513" y="4578350"/>
          <p14:tracePt t="41793" x="1560513" y="4584700"/>
          <p14:tracePt t="41809" x="1547813" y="4597400"/>
          <p14:tracePt t="41817" x="1547813" y="4605338"/>
          <p14:tracePt t="41824" x="1541463" y="4611688"/>
          <p14:tracePt t="41832" x="1508125" y="4649788"/>
          <p14:tracePt t="41849" x="1482725" y="4670425"/>
          <p14:tracePt t="41865" x="1455738" y="4695825"/>
          <p14:tracePt t="41882" x="1436688" y="4722813"/>
          <p14:tracePt t="41899" x="1404938" y="4748213"/>
          <p14:tracePt t="41915" x="1390650" y="4767263"/>
          <p14:tracePt t="41932" x="1377950" y="4781550"/>
          <p14:tracePt t="41949" x="1377950" y="4787900"/>
          <p14:tracePt t="41965" x="1371600" y="4806950"/>
          <p14:tracePt t="41982" x="1365250" y="4819650"/>
          <p14:tracePt t="41999" x="1358900" y="4826000"/>
          <p14:tracePt t="42015" x="1358900" y="4840288"/>
          <p14:tracePt t="42032" x="1358900" y="4884738"/>
          <p14:tracePt t="42049" x="1371600" y="4918075"/>
          <p14:tracePt t="42065" x="1390650" y="4945063"/>
          <p14:tracePt t="42082" x="1404938" y="4957763"/>
          <p14:tracePt t="42099" x="1404938" y="4970463"/>
          <p14:tracePt t="42297" x="1411288" y="4970463"/>
          <p14:tracePt t="42305" x="1423988" y="4970463"/>
          <p14:tracePt t="42313" x="1443038" y="4970463"/>
          <p14:tracePt t="42320" x="1501775" y="4970463"/>
          <p14:tracePt t="42332" x="1600200" y="4970463"/>
          <p14:tracePt t="42348" x="1704975" y="4970463"/>
          <p14:tracePt t="42365" x="1803400" y="4970463"/>
          <p14:tracePt t="42382" x="1862138" y="4970463"/>
          <p14:tracePt t="42398" x="1906588" y="4970463"/>
          <p14:tracePt t="42415" x="1939925" y="4970463"/>
          <p14:tracePt t="42432" x="1979613" y="4970463"/>
          <p14:tracePt t="42448" x="2051050" y="4970463"/>
          <p14:tracePt t="42465" x="2128838" y="4970463"/>
          <p14:tracePt t="42482" x="2208213" y="4970463"/>
          <p14:tracePt t="42499" x="2298700" y="4970463"/>
          <p14:tracePt t="42515" x="2397125" y="4970463"/>
          <p14:tracePt t="42532" x="2489200" y="4970463"/>
          <p14:tracePt t="42548" x="2573338" y="4964113"/>
          <p14:tracePt t="42565" x="2644775" y="4964113"/>
          <p14:tracePt t="42582" x="2724150" y="4964113"/>
          <p14:tracePt t="42598" x="2789238" y="4964113"/>
          <p14:tracePt t="42615" x="2841625" y="4964113"/>
          <p14:tracePt t="42632" x="2913063" y="4964113"/>
          <p14:tracePt t="42648" x="3017838" y="4964113"/>
          <p14:tracePt t="42665" x="3082925" y="4964113"/>
          <p14:tracePt t="42682" x="3160713" y="4964113"/>
          <p14:tracePt t="42698" x="3240088" y="4964113"/>
          <p14:tracePt t="42716" x="3324225" y="4970463"/>
          <p14:tracePt t="42732" x="3389313" y="4970463"/>
          <p14:tracePt t="42749" x="3448050" y="4970463"/>
          <p14:tracePt t="42765" x="3475038" y="4970463"/>
          <p14:tracePt t="42782" x="3481388" y="4970463"/>
          <p14:tracePt t="42912" x="3475038" y="4970463"/>
          <p14:tracePt t="42920" x="3468688" y="4970463"/>
          <p14:tracePt t="42929" x="3468688" y="4976813"/>
          <p14:tracePt t="42936" x="3454400" y="4976813"/>
          <p14:tracePt t="42951" x="3441700" y="4983163"/>
          <p14:tracePt t="42965" x="3429000" y="4983163"/>
          <p14:tracePt t="42982" x="3422650" y="4983163"/>
          <p14:tracePt t="42999" x="3403600" y="4983163"/>
          <p14:tracePt t="43015" x="3376613" y="4983163"/>
          <p14:tracePt t="43032" x="3336925" y="4989513"/>
          <p14:tracePt t="43048" x="3246438" y="4989513"/>
          <p14:tracePt t="43065" x="3154363" y="4995863"/>
          <p14:tracePt t="43082" x="3070225" y="5003800"/>
          <p14:tracePt t="43098" x="2959100" y="5010150"/>
          <p14:tracePt t="43115" x="2854325" y="5010150"/>
          <p14:tracePt t="43132" x="2762250" y="5010150"/>
          <p14:tracePt t="43148" x="2659063" y="5010150"/>
          <p14:tracePt t="43165" x="2566988" y="5010150"/>
          <p14:tracePt t="43181" x="2489200" y="5010150"/>
          <p14:tracePt t="43198" x="2416175" y="5010150"/>
          <p14:tracePt t="43215" x="2363788" y="5016500"/>
          <p14:tracePt t="43231" x="2319338" y="5016500"/>
          <p14:tracePt t="43248" x="2260600" y="5022850"/>
          <p14:tracePt t="43266" x="2252663" y="5022850"/>
          <p14:tracePt t="43282" x="2246313" y="5022850"/>
          <p14:tracePt t="43481" x="2252663" y="5022850"/>
          <p14:tracePt t="43497" x="2260600" y="5022850"/>
          <p14:tracePt t="43505" x="2273300" y="5022850"/>
          <p14:tracePt t="43512" x="2279650" y="5022850"/>
          <p14:tracePt t="43531" x="2305050" y="5016500"/>
          <p14:tracePt t="43532" x="2338388" y="5016500"/>
          <p14:tracePt t="43548" x="2384425" y="5016500"/>
          <p14:tracePt t="43565" x="2416175" y="5016500"/>
          <p14:tracePt t="43581" x="2455863" y="5016500"/>
          <p14:tracePt t="43598" x="2489200" y="5016500"/>
          <p14:tracePt t="43615" x="2527300" y="5016500"/>
          <p14:tracePt t="43631" x="2554288" y="5016500"/>
          <p14:tracePt t="43648" x="2606675" y="5010150"/>
          <p14:tracePt t="43666" x="2644775" y="5010150"/>
          <p14:tracePt t="43681" x="2684463" y="5010150"/>
          <p14:tracePt t="43699" x="2709863" y="5010150"/>
          <p14:tracePt t="43716" x="2743200" y="5003800"/>
          <p14:tracePt t="43732" x="2795588" y="5003800"/>
          <p14:tracePt t="43749" x="2860675" y="5003800"/>
          <p14:tracePt t="43766" x="2938463" y="5003800"/>
          <p14:tracePt t="43782" x="3043238" y="5003800"/>
          <p14:tracePt t="43799" x="3141663" y="5003800"/>
          <p14:tracePt t="43816" x="3225800" y="5003800"/>
          <p14:tracePt t="43832" x="3284538" y="5003800"/>
          <p14:tracePt t="43849" x="3324225" y="5003800"/>
          <p14:tracePt t="44664" x="3330575" y="5003800"/>
          <p14:tracePt t="44672" x="3351213" y="5003800"/>
          <p14:tracePt t="44680" x="3363913" y="5003800"/>
          <p14:tracePt t="44698" x="3370263" y="5003800"/>
          <p14:tracePt t="44700" x="3382963" y="5003800"/>
          <p14:tracePt t="44715" x="3389313" y="5003800"/>
          <p14:tracePt t="44731" x="3395663" y="5003800"/>
          <p14:tracePt t="44784" x="3403600" y="5003800"/>
          <p14:tracePt t="44792" x="3416300" y="5003800"/>
          <p14:tracePt t="44802" x="3422650" y="5003800"/>
          <p14:tracePt t="44814" x="3441700" y="5003800"/>
          <p14:tracePt t="44831" x="3475038" y="5003800"/>
          <p14:tracePt t="44847" x="3533775" y="5016500"/>
          <p14:tracePt t="44865" x="3579813" y="5022850"/>
          <p14:tracePt t="44882" x="3638550" y="5029200"/>
          <p14:tracePt t="44897" x="3690938" y="5035550"/>
          <p14:tracePt t="44914" x="3775075" y="5035550"/>
          <p14:tracePt t="44931" x="3852863" y="5041900"/>
          <p14:tracePt t="44947" x="3932238" y="5041900"/>
          <p14:tracePt t="44964" x="4030663" y="5041900"/>
          <p14:tracePt t="44981" x="4127500" y="5041900"/>
          <p14:tracePt t="44997" x="4219575" y="5041900"/>
          <p14:tracePt t="45014" x="4297363" y="5041900"/>
          <p14:tracePt t="45031" x="4383088" y="5041900"/>
          <p14:tracePt t="45048" x="4473575" y="5035550"/>
          <p14:tracePt t="45065" x="4513263" y="5029200"/>
          <p14:tracePt t="45081" x="4559300" y="5016500"/>
          <p14:tracePt t="45098" x="4605338" y="4995863"/>
          <p14:tracePt t="45114" x="4637088" y="4964113"/>
          <p14:tracePt t="45131" x="4676775" y="4937125"/>
          <p14:tracePt t="45148" x="4689475" y="4918075"/>
          <p14:tracePt t="45164" x="4689475" y="4911725"/>
          <p14:tracePt t="46032" x="4695825" y="4918075"/>
          <p14:tracePt t="46040" x="4695825" y="4924425"/>
          <p14:tracePt t="46056" x="4702175" y="4930775"/>
          <p14:tracePt t="46072" x="4702175" y="4937125"/>
          <p14:tracePt t="46088" x="4708525" y="4937125"/>
          <p14:tracePt t="46097" x="4716463" y="4945063"/>
          <p14:tracePt t="46114" x="4722813" y="4945063"/>
          <p14:tracePt t="46119" x="4722813" y="4957763"/>
          <p14:tracePt t="46130" x="4735513" y="4970463"/>
          <p14:tracePt t="46147" x="4767263" y="4976813"/>
          <p14:tracePt t="46164" x="4787900" y="4995863"/>
          <p14:tracePt t="46180" x="4826000" y="5022850"/>
          <p14:tracePt t="46197" x="4859338" y="5041900"/>
          <p14:tracePt t="46214" x="4911725" y="5054600"/>
          <p14:tracePt t="46231" x="4945063" y="5075238"/>
          <p14:tracePt t="46247" x="4983163" y="5106988"/>
          <p14:tracePt t="46264" x="5041900" y="5121275"/>
          <p14:tracePt t="46281" x="5094288" y="5127625"/>
          <p14:tracePt t="46297" x="5133975" y="5127625"/>
          <p14:tracePt t="46314" x="5186363" y="5133975"/>
          <p14:tracePt t="46331" x="5238750" y="5133975"/>
          <p14:tracePt t="46347" x="5283200" y="5133975"/>
          <p14:tracePt t="46364" x="5329238" y="5133975"/>
          <p14:tracePt t="46380" x="5368925" y="5133975"/>
          <p14:tracePt t="46397" x="5408613" y="5133975"/>
          <p14:tracePt t="46414" x="5440363" y="5133975"/>
          <p14:tracePt t="46430" x="5480050" y="5133975"/>
          <p14:tracePt t="46447" x="5492750" y="5133975"/>
          <p14:tracePt t="46464" x="5505450" y="5127625"/>
          <p14:tracePt t="46480" x="5545138" y="5113338"/>
          <p14:tracePt t="46497" x="5564188" y="5100638"/>
          <p14:tracePt t="46513" x="5578475" y="5087938"/>
          <p14:tracePt t="46530" x="5603875" y="5075238"/>
          <p14:tracePt t="46547" x="5630863" y="5048250"/>
          <p14:tracePt t="46564" x="5649913" y="5029200"/>
          <p14:tracePt t="46580" x="5662613" y="5010150"/>
          <p14:tracePt t="46597" x="5662613" y="5003800"/>
          <p14:tracePt t="46613" x="5668963" y="4995863"/>
          <p14:tracePt t="46630" x="5675313" y="4995863"/>
          <p14:tracePt t="47408" x="5668963" y="4995863"/>
          <p14:tracePt t="47432" x="5662613" y="4995863"/>
          <p14:tracePt t="47448" x="5656263" y="5003800"/>
          <p14:tracePt t="47456" x="5649913" y="5003800"/>
          <p14:tracePt t="47464" x="5643563" y="5003800"/>
          <p14:tracePt t="47472" x="5637213" y="5003800"/>
          <p14:tracePt t="47480" x="5622925" y="5016500"/>
          <p14:tracePt t="47497" x="5610225" y="5016500"/>
          <p14:tracePt t="47513" x="5597525" y="5022850"/>
          <p14:tracePt t="47530" x="5584825" y="5022850"/>
          <p14:tracePt t="47546" x="5578475" y="5029200"/>
          <p14:tracePt t="47563" x="5551488" y="5035550"/>
          <p14:tracePt t="47580" x="5519738" y="5048250"/>
          <p14:tracePt t="47596" x="5486400" y="5048250"/>
          <p14:tracePt t="47613" x="5427663" y="5054600"/>
          <p14:tracePt t="47630" x="5349875" y="5075238"/>
          <p14:tracePt t="47646" x="5245100" y="5081588"/>
          <p14:tracePt t="47663" x="5100638" y="5087938"/>
          <p14:tracePt t="47680" x="4878388" y="5100638"/>
          <p14:tracePt t="47696" x="4748213" y="5100638"/>
          <p14:tracePt t="47713" x="4591050" y="5100638"/>
          <p14:tracePt t="47730" x="4448175" y="5113338"/>
          <p14:tracePt t="47746" x="4284663" y="5121275"/>
          <p14:tracePt t="47763" x="4154488" y="5121275"/>
          <p14:tracePt t="47780" x="3997325" y="5121275"/>
          <p14:tracePt t="47796" x="3852863" y="5121275"/>
          <p14:tracePt t="47813" x="3703638" y="5121275"/>
          <p14:tracePt t="47830" x="3565525" y="5121275"/>
          <p14:tracePt t="47846" x="3435350" y="5121275"/>
          <p14:tracePt t="47863" x="3324225" y="5127625"/>
          <p14:tracePt t="47880" x="3128963" y="5127625"/>
          <p14:tracePt t="47896" x="3017838" y="5127625"/>
          <p14:tracePt t="47913" x="2913063" y="5127625"/>
          <p14:tracePt t="47930" x="2814638" y="5127625"/>
          <p14:tracePt t="47946" x="2717800" y="5127625"/>
          <p14:tracePt t="47963" x="2625725" y="5127625"/>
          <p14:tracePt t="47980" x="2520950" y="5127625"/>
          <p14:tracePt t="47996" x="2384425" y="5106988"/>
          <p14:tracePt t="48013" x="2246313" y="5100638"/>
          <p14:tracePt t="48030" x="2090738" y="5094288"/>
          <p14:tracePt t="48046" x="1952625" y="5094288"/>
          <p14:tracePt t="48063" x="1847850" y="5094288"/>
          <p14:tracePt t="48080" x="1698625" y="5094288"/>
          <p14:tracePt t="48096" x="1574800" y="5087938"/>
          <p14:tracePt t="48113" x="1443038" y="5081588"/>
          <p14:tracePt t="48130" x="1365250" y="5075238"/>
          <p14:tracePt t="48147" x="1338263" y="5075238"/>
          <p14:tracePt t="48163" x="1331913" y="5075238"/>
          <p14:tracePt t="48432" x="1338263" y="5075238"/>
          <p14:tracePt t="48448" x="1346200" y="5075238"/>
          <p14:tracePt t="48464" x="1358900" y="5068888"/>
          <p14:tracePt t="48465" x="1358900" y="5062538"/>
          <p14:tracePt t="48480" x="1377950" y="5054600"/>
          <p14:tracePt t="48480" x="1384300" y="5054600"/>
          <p14:tracePt t="48496" x="1404938" y="5054600"/>
          <p14:tracePt t="48513" x="1430338" y="5054600"/>
          <p14:tracePt t="48530" x="1476375" y="5054600"/>
          <p14:tracePt t="48546" x="1541463" y="5048250"/>
          <p14:tracePt t="48563" x="1587500" y="5041900"/>
          <p14:tracePt t="48580" x="1612900" y="5035550"/>
          <p14:tracePt t="48596" x="1619250" y="5035550"/>
          <p14:tracePt t="48672" x="1612900" y="5035550"/>
          <p14:tracePt t="48690" x="1606550" y="5041900"/>
          <p14:tracePt t="48696" x="1593850" y="5048250"/>
          <p14:tracePt t="48697" x="1566863" y="5081588"/>
          <p14:tracePt t="48713" x="1522413" y="5121275"/>
          <p14:tracePt t="48729" x="1489075" y="5173663"/>
          <p14:tracePt t="48746" x="1489075" y="5238750"/>
          <p14:tracePt t="48763" x="1501775" y="5322888"/>
          <p14:tracePt t="48779" x="1581150" y="5408613"/>
          <p14:tracePt t="48796" x="1658938" y="5492750"/>
          <p14:tracePt t="48813" x="1757363" y="5564188"/>
          <p14:tracePt t="48829" x="1847850" y="5649913"/>
          <p14:tracePt t="48846" x="1933575" y="5715000"/>
          <p14:tracePt t="48863" x="1979613" y="5761038"/>
          <p14:tracePt t="48879" x="2005013" y="5792788"/>
          <p14:tracePt t="48896" x="2005013" y="5799138"/>
          <p14:tracePt t="48913" x="2005013" y="5813425"/>
          <p14:tracePt t="48929" x="1992313" y="5819775"/>
          <p14:tracePt t="48946" x="1979613" y="5838825"/>
          <p14:tracePt t="48963" x="1965325" y="5851525"/>
          <p14:tracePt t="48979" x="1952625" y="5851525"/>
          <p14:tracePt t="48996" x="1927225" y="5851525"/>
          <p14:tracePt t="49012" x="1900238" y="5851525"/>
          <p14:tracePt t="49029" x="1874838" y="5851525"/>
          <p14:tracePt t="49046" x="1868488" y="5845175"/>
          <p14:tracePt t="49088" x="1868488" y="5838825"/>
          <p14:tracePt t="49096" x="1868488" y="5826125"/>
          <p14:tracePt t="49097" x="1868488" y="5786438"/>
          <p14:tracePt t="49112" x="1912938" y="5727700"/>
          <p14:tracePt t="49129" x="2011363" y="5662613"/>
          <p14:tracePt t="49146" x="2122488" y="5637213"/>
          <p14:tracePt t="49162" x="2193925" y="5610225"/>
          <p14:tracePt t="49179" x="2201863" y="5610225"/>
          <p14:tracePt t="49568" x="2201863" y="5603875"/>
          <p14:tracePt t="49584" x="2208213" y="5603875"/>
          <p14:tracePt t="49608" x="2201863" y="5603875"/>
          <p14:tracePt t="49616" x="2201863" y="5597525"/>
          <p14:tracePt t="49656" x="2201863" y="5603875"/>
          <p14:tracePt t="49664" x="2201863" y="5610225"/>
          <p14:tracePt t="49672" x="2201863" y="5643563"/>
          <p14:tracePt t="49680" x="2246313" y="5734050"/>
          <p14:tracePt t="49696" x="2332038" y="5903913"/>
          <p14:tracePt t="49712" x="2390775" y="5995988"/>
          <p14:tracePt t="49729" x="2443163" y="6067425"/>
          <p14:tracePt t="49745" x="2455863" y="6119813"/>
          <p14:tracePt t="49762" x="2468563" y="6146800"/>
          <p14:tracePt t="49779" x="2462213" y="6165850"/>
          <p14:tracePt t="49795" x="2430463" y="6197600"/>
          <p14:tracePt t="49812" x="2370138" y="6224588"/>
          <p14:tracePt t="49829" x="2305050" y="6243638"/>
          <p14:tracePt t="49845" x="2239963" y="6264275"/>
          <p14:tracePt t="49862" x="2162175" y="6289675"/>
          <p14:tracePt t="49879" x="2063750" y="6296025"/>
          <p14:tracePt t="49896" x="1912938" y="6323013"/>
          <p14:tracePt t="49912" x="1874838" y="6342063"/>
          <p14:tracePt t="49929" x="1847850" y="6354763"/>
          <p14:tracePt t="49945" x="1835150" y="6354763"/>
          <p14:tracePt t="50008" x="1835150" y="6348413"/>
          <p14:tracePt t="50024" x="1841500" y="6342063"/>
          <p14:tracePt t="50032" x="1854200" y="6329363"/>
          <p14:tracePt t="50056" x="1862138" y="6323013"/>
          <p14:tracePt t="50074" x="1868488" y="6323013"/>
          <p14:tracePt t="50080" x="1874838" y="6308725"/>
          <p14:tracePt t="50120" x="1874838" y="6302375"/>
          <p14:tracePt t="50141" x="1874838" y="6289675"/>
          <p14:tracePt t="50144" x="1862138" y="6283325"/>
          <p14:tracePt t="50145" x="1828800" y="6270625"/>
          <p14:tracePt t="50162" x="1782763" y="6249988"/>
          <p14:tracePt t="50179" x="1736725" y="6249988"/>
          <p14:tracePt t="50195" x="1698625" y="6249988"/>
          <p14:tracePt t="50212" x="1652588" y="6249988"/>
          <p14:tracePt t="50229" x="1639888" y="6249988"/>
          <p14:tracePt t="50245" x="1625600" y="6249988"/>
          <p14:tracePt t="50304" x="1633538" y="6249988"/>
          <p14:tracePt t="50312" x="1646238" y="6249988"/>
          <p14:tracePt t="50320" x="1658938" y="6249988"/>
          <p14:tracePt t="50328" x="1671638" y="6249988"/>
          <p14:tracePt t="50345" x="1711325" y="6249988"/>
          <p14:tracePt t="50346" x="1770063" y="6249988"/>
          <p14:tracePt t="50362" x="1841500" y="6249988"/>
          <p14:tracePt t="50379" x="1912938" y="6249988"/>
          <p14:tracePt t="50395" x="1992313" y="6249988"/>
          <p14:tracePt t="50412" x="2082800" y="6256338"/>
          <p14:tracePt t="50429" x="2181225" y="6256338"/>
          <p14:tracePt t="50445" x="2266950" y="6264275"/>
          <p14:tracePt t="50462" x="2357438" y="6264275"/>
          <p14:tracePt t="50479" x="2443163" y="6264275"/>
          <p14:tracePt t="50495" x="2520950" y="6264275"/>
          <p14:tracePt t="50495" x="2560638" y="6264275"/>
          <p14:tracePt t="50512" x="2606675" y="6264275"/>
          <p14:tracePt t="50528" x="2644775" y="6264275"/>
          <p14:tracePt t="50545" x="2659063" y="6264275"/>
          <p14:tracePt t="50562" x="2671763" y="6264275"/>
          <p14:tracePt t="50579" x="2697163" y="6256338"/>
          <p14:tracePt t="50595" x="2743200" y="6256338"/>
          <p14:tracePt t="50612" x="2789238" y="6256338"/>
          <p14:tracePt t="50629" x="2854325" y="6256338"/>
          <p14:tracePt t="50645" x="2938463" y="6256338"/>
          <p14:tracePt t="50662" x="3017838" y="6256338"/>
          <p14:tracePt t="50679" x="3095625" y="6256338"/>
          <p14:tracePt t="50695" x="3200400" y="6256338"/>
          <p14:tracePt t="50712" x="3240088" y="6256338"/>
          <p14:tracePt t="50728" x="3252788" y="6256338"/>
          <p14:tracePt t="50745" x="3259138" y="6256338"/>
          <p14:tracePt t="50816" x="3265488" y="6256338"/>
          <p14:tracePt t="50825" x="3271838" y="6256338"/>
          <p14:tracePt t="50832" x="3278188" y="6256338"/>
          <p14:tracePt t="50848" x="3284538" y="6256338"/>
          <p14:tracePt t="50864" x="3292475" y="6256338"/>
          <p14:tracePt t="50878" x="3298825" y="6256338"/>
          <p14:tracePt t="50896" x="3305175" y="6256338"/>
          <p14:tracePt t="50920" x="3311525" y="6256338"/>
          <p14:tracePt t="54153" x="3311525" y="6249988"/>
          <p14:tracePt t="54163" x="3311525" y="6237288"/>
          <p14:tracePt t="54163" x="3317875" y="6224588"/>
          <p14:tracePt t="54179" x="3324225" y="6191250"/>
          <p14:tracePt t="54195" x="3324225" y="6153150"/>
          <p14:tracePt t="54212" x="3324225" y="6107113"/>
          <p14:tracePt t="54228" x="3305175" y="6042025"/>
          <p14:tracePt t="54245" x="3271838" y="5956300"/>
          <p14:tracePt t="54261" x="3187700" y="5878513"/>
          <p14:tracePt t="54278" x="3082925" y="5761038"/>
          <p14:tracePt t="54295" x="2932113" y="5622925"/>
          <p14:tracePt t="54311" x="2789238" y="5532438"/>
          <p14:tracePt t="54328" x="2665413" y="5453063"/>
          <p14:tracePt t="54328" x="2598738" y="5421313"/>
          <p14:tracePt t="54345" x="2462213" y="5387975"/>
          <p14:tracePt t="54361" x="2325688" y="5349875"/>
          <p14:tracePt t="54378" x="2227263" y="5335588"/>
          <p14:tracePt t="54395" x="2155825" y="5335588"/>
          <p14:tracePt t="54411" x="2122488" y="5335588"/>
          <p14:tracePt t="54473" x="2116138" y="5322888"/>
          <p14:tracePt t="54481" x="2109788" y="5316538"/>
          <p14:tracePt t="54497" x="2103438" y="5276850"/>
          <p14:tracePt t="54499" x="2097088" y="5257800"/>
          <p14:tracePt t="54511" x="2076450" y="5199063"/>
          <p14:tracePt t="54528" x="2038350" y="5153025"/>
          <p14:tracePt t="54545" x="1992313" y="5075238"/>
          <p14:tracePt t="54561" x="1965325" y="5035550"/>
          <p14:tracePt t="54578" x="1946275" y="5022850"/>
          <p14:tracePt t="54595" x="1933575" y="5010150"/>
          <p14:tracePt t="54611" x="1927225" y="5010150"/>
          <p14:tracePt t="54665" x="1920875" y="5010150"/>
          <p14:tracePt t="55177" x="1920875" y="5016500"/>
          <p14:tracePt t="55185" x="1906588" y="5016500"/>
          <p14:tracePt t="55198" x="1881188" y="5016500"/>
          <p14:tracePt t="55198" x="1816100" y="5016500"/>
          <p14:tracePt t="55211" x="1730375" y="5016500"/>
          <p14:tracePt t="55228" x="1625600" y="5016500"/>
          <p14:tracePt t="55244" x="1528763" y="4995863"/>
          <p14:tracePt t="55261" x="1436688" y="4976813"/>
          <p14:tracePt t="55278" x="1390650" y="4957763"/>
          <p14:tracePt t="55294" x="1365250" y="4930775"/>
          <p14:tracePt t="55311" x="1338263" y="4924425"/>
          <p14:tracePt t="55328" x="1331913" y="4905375"/>
          <p14:tracePt t="55344" x="1300163" y="4878388"/>
          <p14:tracePt t="55361" x="1293813" y="4872038"/>
          <p14:tracePt t="55378" x="1287463" y="4865688"/>
          <p14:tracePt t="55394" x="1279525" y="4852988"/>
          <p14:tracePt t="55411" x="1273175" y="4840288"/>
          <p14:tracePt t="55428" x="1273175" y="4819650"/>
          <p14:tracePt t="55444" x="1273175" y="4800600"/>
          <p14:tracePt t="55461" x="1273175" y="4794250"/>
          <p14:tracePt t="55478" x="1273175" y="4781550"/>
          <p14:tracePt t="55494" x="1273175" y="4767263"/>
          <p14:tracePt t="55511" x="1273175" y="4754563"/>
          <p14:tracePt t="55528" x="1273175" y="4741863"/>
          <p14:tracePt t="55544" x="1273175" y="4735513"/>
          <p14:tracePt t="55561" x="1266825" y="4735513"/>
          <p14:tracePt t="55825" x="1279525" y="4735513"/>
          <p14:tracePt t="55833" x="1306513" y="4735513"/>
          <p14:tracePt t="55841" x="1358900" y="4722813"/>
          <p14:tracePt t="55849" x="1384300" y="4708525"/>
          <p14:tracePt t="55861" x="1455738" y="4656138"/>
          <p14:tracePt t="55877" x="1535113" y="4584700"/>
          <p14:tracePt t="55894" x="1619250" y="4500563"/>
          <p14:tracePt t="55911" x="1684338" y="4414838"/>
          <p14:tracePt t="55927" x="1724025" y="4303713"/>
          <p14:tracePt t="55944" x="1736725" y="4140200"/>
          <p14:tracePt t="55961" x="1736725" y="4022725"/>
          <p14:tracePt t="55977" x="1724025" y="3898900"/>
          <p14:tracePt t="55994" x="1711325" y="3781425"/>
          <p14:tracePt t="56011" x="1677988" y="3651250"/>
          <p14:tracePt t="56027" x="1619250" y="3521075"/>
          <p14:tracePt t="56044" x="1566863" y="3389313"/>
          <p14:tracePt t="56061" x="1489075" y="3252788"/>
          <p14:tracePt t="56077" x="1443038" y="3141663"/>
          <p14:tracePt t="56094" x="1423988" y="3070225"/>
          <p14:tracePt t="56111" x="1417638" y="2990850"/>
          <p14:tracePt t="56127" x="1411288" y="2932113"/>
          <p14:tracePt t="56144" x="1411288" y="2879725"/>
          <p14:tracePt t="56144" x="1411288" y="2854325"/>
          <p14:tracePt t="56161" x="1423988" y="2814638"/>
          <p14:tracePt t="56177" x="1436688" y="2776538"/>
          <p14:tracePt t="56194" x="1455738" y="2743200"/>
          <p14:tracePt t="56211" x="1501775" y="2697163"/>
          <p14:tracePt t="56227" x="1535113" y="2665413"/>
          <p14:tracePt t="56244" x="1566863" y="2625725"/>
          <p14:tracePt t="56261" x="1612900" y="2579688"/>
          <p14:tracePt t="56277" x="1652588" y="2533650"/>
          <p14:tracePt t="56294" x="1684338" y="2489200"/>
          <p14:tracePt t="56311" x="1704975" y="2443163"/>
          <p14:tracePt t="56327" x="1711325" y="2390775"/>
          <p14:tracePt t="56344" x="1724025" y="2344738"/>
          <p14:tracePt t="56344" x="1730375" y="2325688"/>
          <p14:tracePt t="56361" x="1736725" y="2266950"/>
          <p14:tracePt t="56377" x="1744663" y="2201863"/>
          <p14:tracePt t="56394" x="1757363" y="2116138"/>
          <p14:tracePt t="56411" x="1757363" y="2057400"/>
          <p14:tracePt t="56427" x="1757363" y="2005013"/>
          <p14:tracePt t="56444" x="1757363" y="1939925"/>
          <p14:tracePt t="56461" x="1757363" y="1900238"/>
          <p14:tracePt t="56477" x="1770063" y="1854200"/>
          <p14:tracePt t="56494" x="1776413" y="1835150"/>
          <p14:tracePt t="56510" x="1795463" y="1816100"/>
          <p14:tracePt t="56527" x="1809750" y="1803400"/>
          <p14:tracePt t="56544" x="1828800" y="1795463"/>
          <p14:tracePt t="56544" x="1841500" y="1795463"/>
          <p14:tracePt t="56561" x="1874838" y="1782763"/>
          <p14:tracePt t="56577" x="1912938" y="1776413"/>
          <p14:tracePt t="56594" x="1979613" y="1763713"/>
          <p14:tracePt t="56610" x="2051050" y="1757363"/>
          <p14:tracePt t="56627" x="2116138" y="1744663"/>
          <p14:tracePt t="56644" x="2168525" y="1730375"/>
          <p14:tracePt t="56660" x="2187575" y="1730375"/>
          <p14:tracePt t="56737" x="2201863" y="1730375"/>
          <p14:tracePt t="56761" x="2208213" y="1730375"/>
          <p14:tracePt t="56881" x="2208213" y="1736725"/>
          <p14:tracePt t="56889" x="2201863" y="1736725"/>
          <p14:tracePt t="56897" x="2201863" y="1744663"/>
          <p14:tracePt t="56910" x="2193925" y="1757363"/>
          <p14:tracePt t="56911" x="2181225" y="1782763"/>
          <p14:tracePt t="56927" x="2162175" y="1809750"/>
          <p14:tracePt t="56944" x="2149475" y="1835150"/>
          <p14:tracePt t="56960" x="2135188" y="1868488"/>
          <p14:tracePt t="56977" x="2122488" y="1893888"/>
          <p14:tracePt t="56994" x="2103438" y="1912938"/>
          <p14:tracePt t="57010" x="2090738" y="1933575"/>
          <p14:tracePt t="57027" x="2090738" y="1958975"/>
          <p14:tracePt t="57044" x="2090738" y="1985963"/>
          <p14:tracePt t="57060" x="2090738" y="2024063"/>
          <p14:tracePt t="57077" x="2082800" y="2076450"/>
          <p14:tracePt t="57094" x="2082800" y="2168525"/>
          <p14:tracePt t="57110" x="2082800" y="2273300"/>
          <p14:tracePt t="57127" x="2090738" y="2403475"/>
          <p14:tracePt t="57144" x="2103438" y="2566988"/>
          <p14:tracePt t="57160" x="2141538" y="2814638"/>
          <p14:tracePt t="57177" x="2174875" y="3011488"/>
          <p14:tracePt t="57194" x="2220913" y="3181350"/>
          <p14:tracePt t="57211" x="2252663" y="3351213"/>
          <p14:tracePt t="57227" x="2286000" y="3487738"/>
          <p14:tracePt t="57244" x="2298700" y="3611563"/>
          <p14:tracePt t="57260" x="2305050" y="3741738"/>
          <p14:tracePt t="57277" x="2305050" y="3860800"/>
          <p14:tracePt t="57294" x="2305050" y="3970338"/>
          <p14:tracePt t="57310" x="2305050" y="4068763"/>
          <p14:tracePt t="57327" x="2305050" y="4148138"/>
          <p14:tracePt t="57344" x="2298700" y="4219575"/>
          <p14:tracePt t="57360" x="2266950" y="4330700"/>
          <p14:tracePt t="57377" x="2220913" y="4427538"/>
          <p14:tracePt t="57393" x="2168525" y="4525963"/>
          <p14:tracePt t="57410" x="2116138" y="4637088"/>
          <p14:tracePt t="57427" x="2070100" y="4716463"/>
          <p14:tracePt t="57444" x="1998663" y="4787900"/>
          <p14:tracePt t="57460" x="1958975" y="4826000"/>
          <p14:tracePt t="57477" x="1920875" y="4865688"/>
          <p14:tracePt t="57493" x="1887538" y="4892675"/>
          <p14:tracePt t="57510" x="1841500" y="4930775"/>
          <p14:tracePt t="57527" x="1795463" y="4964113"/>
          <p14:tracePt t="57543" x="1751013" y="4995863"/>
          <p14:tracePt t="57560" x="1704975" y="5022850"/>
          <p14:tracePt t="57577" x="1704975" y="5016500"/>
          <p14:tracePt t="57713" x="1704975" y="5022850"/>
          <p14:tracePt t="57721" x="1698625" y="5022850"/>
          <p14:tracePt t="57729" x="1698625" y="5029200"/>
          <p14:tracePt t="57785" x="1704975" y="5035550"/>
          <p14:tracePt t="57793" x="1711325" y="5041900"/>
          <p14:tracePt t="57801" x="1724025" y="5054600"/>
          <p14:tracePt t="57802" x="1744663" y="5062538"/>
          <p14:tracePt t="57810" x="1789113" y="5068888"/>
          <p14:tracePt t="57827" x="1822450" y="5075238"/>
          <p14:tracePt t="57843" x="1854200" y="5087938"/>
          <p14:tracePt t="57860" x="1881188" y="5087938"/>
          <p14:tracePt t="57877" x="1893888" y="5087938"/>
          <p14:tracePt t="57893" x="1906588" y="5087938"/>
          <p14:tracePt t="57910" x="1912938" y="5081588"/>
          <p14:tracePt t="57927" x="1933575" y="5075238"/>
          <p14:tracePt t="57943" x="1965325" y="5068888"/>
          <p14:tracePt t="57960" x="2017713" y="5048250"/>
          <p14:tracePt t="57977" x="2044700" y="5041900"/>
          <p14:tracePt t="57993" x="2076450" y="5035550"/>
          <p14:tracePt t="58010" x="2090738" y="5035550"/>
          <p14:tracePt t="58027" x="2109788" y="5035550"/>
          <p14:tracePt t="58043" x="2128838" y="5022850"/>
          <p14:tracePt t="58060" x="2149475" y="5016500"/>
          <p14:tracePt t="58077" x="2162175" y="5016500"/>
          <p14:tracePt t="58093" x="2168525" y="5016500"/>
          <p14:tracePt t="58110" x="2168525" y="5010150"/>
          <p14:tracePt t="58127" x="2174875" y="5010150"/>
          <p14:tracePt t="58143" x="2181225" y="5003800"/>
          <p14:tracePt t="58177" x="2187575" y="5003800"/>
          <p14:tracePt t="58177" x="2193925" y="4989513"/>
          <p14:tracePt t="58194" x="2201863" y="4970463"/>
          <p14:tracePt t="58210" x="2208213" y="4957763"/>
          <p14:tracePt t="58227" x="2214563" y="4945063"/>
          <p14:tracePt t="58244" x="2214563" y="4930775"/>
          <p14:tracePt t="58260" x="2214563" y="4918075"/>
          <p14:tracePt t="58277" x="2214563" y="4892675"/>
          <p14:tracePt t="58293" x="2214563" y="4872038"/>
          <p14:tracePt t="58310" x="2201863" y="4859338"/>
          <p14:tracePt t="58326" x="2193925" y="4840288"/>
          <p14:tracePt t="58343" x="2187575" y="4826000"/>
          <p14:tracePt t="58360" x="2174875" y="4813300"/>
          <p14:tracePt t="58360" x="2155825" y="4813300"/>
          <p14:tracePt t="58377" x="2141538" y="4800600"/>
          <p14:tracePt t="58393" x="2122488" y="4787900"/>
          <p14:tracePt t="58410" x="2082800" y="4775200"/>
          <p14:tracePt t="58426" x="2044700" y="4775200"/>
          <p14:tracePt t="58443" x="1998663" y="4767263"/>
          <p14:tracePt t="58460" x="1927225" y="4760913"/>
          <p14:tracePt t="58476" x="1881188" y="4760913"/>
          <p14:tracePt t="58493" x="1841500" y="4748213"/>
          <p14:tracePt t="58510" x="1782763" y="4748213"/>
          <p14:tracePt t="58526" x="1744663" y="4748213"/>
          <p14:tracePt t="58543" x="1704975" y="4748213"/>
          <p14:tracePt t="58560" x="1665288" y="4748213"/>
          <p14:tracePt t="58576" x="1625600" y="4748213"/>
          <p14:tracePt t="58593" x="1587500" y="4748213"/>
          <p14:tracePt t="58610" x="1554163" y="4748213"/>
          <p14:tracePt t="58626" x="1516063" y="4748213"/>
          <p14:tracePt t="58643" x="1482725" y="4748213"/>
          <p14:tracePt t="58660" x="1455738" y="4754563"/>
          <p14:tracePt t="58676" x="1430338" y="4760913"/>
          <p14:tracePt t="58693" x="1404938" y="4760913"/>
          <p14:tracePt t="58710" x="1384300" y="4760913"/>
          <p14:tracePt t="58726" x="1365250" y="4760913"/>
          <p14:tracePt t="58743" x="1358900" y="4767263"/>
          <p14:tracePt t="58760" x="1346200" y="4775200"/>
          <p14:tracePt t="58776" x="1331913" y="4781550"/>
          <p14:tracePt t="58793" x="1319213" y="4781550"/>
          <p14:tracePt t="58810" x="1300163" y="4787900"/>
          <p14:tracePt t="58826" x="1293813" y="4794250"/>
          <p14:tracePt t="58843" x="1287463" y="4806950"/>
          <p14:tracePt t="58860" x="1279525" y="4806950"/>
          <p14:tracePt t="58876" x="1273175" y="4813300"/>
          <p14:tracePt t="58893" x="1273175" y="4819650"/>
          <p14:tracePt t="58910" x="1273175" y="4833938"/>
          <p14:tracePt t="58926" x="1266825" y="4840288"/>
          <p14:tracePt t="58943" x="1260475" y="4859338"/>
          <p14:tracePt t="58960" x="1260475" y="4865688"/>
          <p14:tracePt t="59625" x="1266825" y="4865688"/>
          <p14:tracePt t="59633" x="1279525" y="4865688"/>
          <p14:tracePt t="59640" x="1287463" y="4865688"/>
          <p14:tracePt t="59648" x="1306513" y="4865688"/>
          <p14:tracePt t="59659" x="1338263" y="4865688"/>
          <p14:tracePt t="59676" x="1384300" y="4859338"/>
          <p14:tracePt t="59693" x="1455738" y="4859338"/>
          <p14:tracePt t="59711" x="1554163" y="4859338"/>
          <p14:tracePt t="59726" x="1639888" y="4852988"/>
          <p14:tracePt t="59743" x="1751013" y="4859338"/>
          <p14:tracePt t="59759" x="1893888" y="4859338"/>
          <p14:tracePt t="59776" x="2128838" y="4833938"/>
          <p14:tracePt t="59793" x="2279650" y="4826000"/>
          <p14:tracePt t="59809" x="2422525" y="4819650"/>
          <p14:tracePt t="59826" x="2573338" y="4806950"/>
          <p14:tracePt t="59842" x="2717800" y="4794250"/>
          <p14:tracePt t="59859" x="2873375" y="4775200"/>
          <p14:tracePt t="59876" x="3024188" y="4748213"/>
          <p14:tracePt t="59893" x="3167063" y="4735513"/>
          <p14:tracePt t="59909" x="3317875" y="4722813"/>
          <p14:tracePt t="59926" x="3441700" y="4716463"/>
          <p14:tracePt t="59942" x="3586163" y="4676775"/>
          <p14:tracePt t="59959" x="3709988" y="4664075"/>
          <p14:tracePt t="59976" x="3919538" y="4605338"/>
          <p14:tracePt t="59993" x="4049713" y="4578350"/>
          <p14:tracePt t="60009" x="4173538" y="4552950"/>
          <p14:tracePt t="60026" x="4303713" y="4532313"/>
          <p14:tracePt t="60042" x="4448175" y="4513263"/>
          <p14:tracePt t="60059" x="4565650" y="4513263"/>
          <p14:tracePt t="60076" x="4683125" y="4500563"/>
          <p14:tracePt t="60092" x="4813300" y="4487863"/>
          <p14:tracePt t="60109" x="4930775" y="4487863"/>
          <p14:tracePt t="60126" x="5048250" y="4479925"/>
          <p14:tracePt t="60142" x="5127625" y="4467225"/>
          <p14:tracePt t="60159" x="5186363" y="4460875"/>
          <p14:tracePt t="60176" x="5232400" y="4441825"/>
          <p14:tracePt t="60176" x="5245100" y="4441825"/>
          <p14:tracePt t="60192" x="5276850" y="4435475"/>
          <p14:tracePt t="60209" x="5322888" y="4435475"/>
          <p14:tracePt t="60226" x="5368925" y="4427538"/>
          <p14:tracePt t="60243" x="5427663" y="4414838"/>
          <p14:tracePt t="60259" x="5486400" y="4408488"/>
          <p14:tracePt t="60276" x="5551488" y="4402138"/>
          <p14:tracePt t="60292" x="5603875" y="4402138"/>
          <p14:tracePt t="60309" x="5643563" y="4402138"/>
          <p14:tracePt t="60326" x="5668963" y="4395788"/>
          <p14:tracePt t="60342" x="5702300" y="4395788"/>
          <p14:tracePt t="60359" x="5721350" y="4389438"/>
          <p14:tracePt t="60376" x="5740400" y="4389438"/>
          <p14:tracePt t="60392" x="5786438" y="4383088"/>
          <p14:tracePt t="60409" x="5819775" y="4383088"/>
          <p14:tracePt t="60426" x="5891213" y="4368800"/>
          <p14:tracePt t="60442" x="5962650" y="4356100"/>
          <p14:tracePt t="60459" x="6054725" y="4349750"/>
          <p14:tracePt t="60476" x="6132513" y="4343400"/>
          <p14:tracePt t="60492" x="6184900" y="4343400"/>
          <p14:tracePt t="60509" x="6230938" y="4337050"/>
          <p14:tracePt t="60526" x="6264275" y="4337050"/>
          <p14:tracePt t="60542" x="6276975" y="4337050"/>
          <p14:tracePt t="60559" x="6283325" y="4330700"/>
          <p14:tracePt t="60864" x="6276975" y="4330700"/>
          <p14:tracePt t="60873" x="6270625" y="4330700"/>
          <p14:tracePt t="60896" x="6264275" y="4330700"/>
          <p14:tracePt t="60912" x="6256338" y="4337050"/>
          <p14:tracePt t="60928" x="6249988" y="4337050"/>
          <p14:tracePt t="60936" x="6243638" y="4337050"/>
          <p14:tracePt t="60942" x="6230938" y="4337050"/>
          <p14:tracePt t="60959" x="6205538" y="4349750"/>
          <p14:tracePt t="60976" x="6184900" y="4356100"/>
          <p14:tracePt t="60992" x="6153150" y="4362450"/>
          <p14:tracePt t="61009" x="6126163" y="4368800"/>
          <p14:tracePt t="61025" x="6088063" y="4376738"/>
          <p14:tracePt t="61042" x="6035675" y="4383088"/>
          <p14:tracePt t="61059" x="5937250" y="4395788"/>
          <p14:tracePt t="61075" x="5807075" y="4421188"/>
          <p14:tracePt t="61092" x="5649913" y="4448175"/>
          <p14:tracePt t="61109" x="5511800" y="4479925"/>
          <p14:tracePt t="61125" x="5375275" y="4500563"/>
          <p14:tracePt t="61142" x="5238750" y="4506913"/>
          <p14:tracePt t="61159" x="5087938" y="4513263"/>
          <p14:tracePt t="61175" x="4957763" y="4519613"/>
          <p14:tracePt t="61192" x="4781550" y="4538663"/>
          <p14:tracePt t="61209" x="4676775" y="4552950"/>
          <p14:tracePt t="61225" x="4559300" y="4559300"/>
          <p14:tracePt t="61242" x="4441825" y="4565650"/>
          <p14:tracePt t="61259" x="4324350" y="4578350"/>
          <p14:tracePt t="61276" x="4198938" y="4591050"/>
          <p14:tracePt t="61292" x="4043363" y="4605338"/>
          <p14:tracePt t="61309" x="3879850" y="4618038"/>
          <p14:tracePt t="61325" x="3716338" y="4618038"/>
          <p14:tracePt t="61342" x="3540125" y="4618038"/>
          <p14:tracePt t="61359" x="3370263" y="4624388"/>
          <p14:tracePt t="61375" x="3246438" y="4630738"/>
          <p14:tracePt t="61392" x="3063875" y="4637088"/>
          <p14:tracePt t="61409" x="2946400" y="4637088"/>
          <p14:tracePt t="61425" x="2827338" y="4637088"/>
          <p14:tracePt t="61442" x="2678113" y="4637088"/>
          <p14:tracePt t="61459" x="2547938" y="4637088"/>
          <p14:tracePt t="61475" x="2430463" y="4637088"/>
          <p14:tracePt t="61492" x="2325688" y="4637088"/>
          <p14:tracePt t="61509" x="2227263" y="4637088"/>
          <p14:tracePt t="61525" x="2128838" y="4637088"/>
          <p14:tracePt t="61542" x="2005013" y="4637088"/>
          <p14:tracePt t="61559" x="1887538" y="4637088"/>
          <p14:tracePt t="61575" x="1763713" y="4637088"/>
          <p14:tracePt t="61592" x="1606550" y="4643438"/>
          <p14:tracePt t="61609" x="1501775" y="4649788"/>
          <p14:tracePt t="61625" x="1404938" y="4649788"/>
          <p14:tracePt t="61642" x="1325563" y="4649788"/>
          <p14:tracePt t="61658" x="1266825" y="4649788"/>
          <p14:tracePt t="61675" x="1247775" y="4649788"/>
          <p14:tracePt t="61692" x="1235075" y="4649788"/>
          <p14:tracePt t="61708" x="1227138" y="4649788"/>
          <p14:tracePt t="61832" x="1235075" y="4649788"/>
          <p14:tracePt t="61840" x="1247775" y="4649788"/>
          <p14:tracePt t="61848" x="1266825" y="4643438"/>
          <p14:tracePt t="61856" x="1287463" y="4643438"/>
          <p14:tracePt t="61861" x="1346200" y="4643438"/>
          <p14:tracePt t="61875" x="1443038" y="4643438"/>
          <p14:tracePt t="61892" x="1547813" y="4643438"/>
          <p14:tracePt t="61908" x="1646238" y="4643438"/>
          <p14:tracePt t="61925" x="1724025" y="4643438"/>
          <p14:tracePt t="61942" x="1776413" y="4643438"/>
          <p14:tracePt t="61958" x="1803400" y="4643438"/>
          <p14:tracePt t="61975" x="1809750" y="4643438"/>
          <p14:tracePt t="62128" x="1803400" y="4643438"/>
          <p14:tracePt t="62752" x="1803400" y="4637088"/>
          <p14:tracePt t="62768" x="1809750" y="4630738"/>
          <p14:tracePt t="62790" x="1816100" y="4624388"/>
          <p14:tracePt t="62792" x="1822450" y="4624388"/>
          <p14:tracePt t="62793" x="1835150" y="4605338"/>
          <p14:tracePt t="62809" x="1847850" y="4597400"/>
          <p14:tracePt t="62825" x="1862138" y="4591050"/>
          <p14:tracePt t="62842" x="1881188" y="4572000"/>
          <p14:tracePt t="62859" x="1906588" y="4559300"/>
          <p14:tracePt t="62875" x="1952625" y="4532313"/>
          <p14:tracePt t="62892" x="2011363" y="4487863"/>
          <p14:tracePt t="62908" x="2090738" y="4441825"/>
          <p14:tracePt t="62925" x="2174875" y="4383088"/>
          <p14:tracePt t="62942" x="2260600" y="4318000"/>
          <p14:tracePt t="62959" x="2351088" y="4251325"/>
          <p14:tracePt t="62975" x="2449513" y="4160838"/>
          <p14:tracePt t="62992" x="2598738" y="4010025"/>
          <p14:tracePt t="63008" x="2684463" y="3919538"/>
          <p14:tracePt t="63025" x="2768600" y="3821113"/>
          <p14:tracePt t="63042" x="2860675" y="3735388"/>
          <p14:tracePt t="63058" x="2946400" y="3644900"/>
          <p14:tracePt t="63075" x="3011488" y="3546475"/>
          <p14:tracePt t="63092" x="3063875" y="3462338"/>
          <p14:tracePt t="63108" x="3128963" y="3370263"/>
          <p14:tracePt t="63125" x="3181350" y="3278188"/>
          <p14:tracePt t="63142" x="3219450" y="3194050"/>
          <p14:tracePt t="63158" x="3240088" y="3128963"/>
          <p14:tracePt t="63175" x="3265488" y="3070225"/>
          <p14:tracePt t="63192" x="3278188" y="3005138"/>
          <p14:tracePt t="63208" x="3284538" y="2919413"/>
          <p14:tracePt t="63225" x="3284538" y="2867025"/>
          <p14:tracePt t="63242" x="3284538" y="2795588"/>
          <p14:tracePt t="63258" x="3271838" y="2724150"/>
          <p14:tracePt t="63275" x="3259138" y="2651125"/>
          <p14:tracePt t="63292" x="3252788" y="2579688"/>
          <p14:tracePt t="63308" x="3252788" y="2527300"/>
          <p14:tracePt t="63325" x="3246438" y="2468563"/>
          <p14:tracePt t="63342" x="3246438" y="2430463"/>
          <p14:tracePt t="63358" x="3240088" y="2384425"/>
          <p14:tracePt t="63375" x="3233738" y="2319338"/>
          <p14:tracePt t="63392" x="3225800" y="2279650"/>
          <p14:tracePt t="63408" x="3213100" y="2208213"/>
          <p14:tracePt t="63425" x="3200400" y="2168525"/>
          <p14:tracePt t="63442" x="3194050" y="2122488"/>
          <p14:tracePt t="63458" x="3175000" y="2090738"/>
          <p14:tracePt t="63475" x="3167063" y="2051050"/>
          <p14:tracePt t="63491" x="3148013" y="2017713"/>
          <p14:tracePt t="63508" x="3141663" y="1985963"/>
          <p14:tracePt t="63525" x="3135313" y="1973263"/>
          <p14:tracePt t="63542" x="3128963" y="1958975"/>
          <p14:tracePt t="63577" x="3122613" y="1952625"/>
          <p14:tracePt t="67657" x="3122613" y="1958975"/>
          <p14:tracePt t="67673" x="3122613" y="1965325"/>
          <p14:tracePt t="67681" x="3122613" y="1973263"/>
          <p14:tracePt t="67689" x="3122613" y="1979613"/>
          <p14:tracePt t="67708" x="3122613" y="1985963"/>
          <p14:tracePt t="67708" x="3128963" y="1998663"/>
          <p14:tracePt t="67724" x="3128963" y="2011363"/>
          <p14:tracePt t="67741" x="3135313" y="2024063"/>
          <p14:tracePt t="67757" x="3141663" y="2044700"/>
          <p14:tracePt t="67775" x="3141663" y="2057400"/>
          <p14:tracePt t="67791" x="3141663" y="2090738"/>
          <p14:tracePt t="67808" x="3141663" y="2122488"/>
          <p14:tracePt t="67824" x="3148013" y="2155825"/>
          <p14:tracePt t="67824" x="3148013" y="2162175"/>
          <p14:tracePt t="67841" x="3160713" y="2181225"/>
          <p14:tracePt t="67858" x="3160713" y="2193925"/>
          <p14:tracePt t="67874" x="3167063" y="2214563"/>
          <p14:tracePt t="67891" x="3175000" y="2239963"/>
          <p14:tracePt t="67908" x="3181350" y="2252663"/>
          <p14:tracePt t="67924" x="3181350" y="2286000"/>
          <p14:tracePt t="67941" x="3181350" y="2338388"/>
          <p14:tracePt t="67958" x="3187700" y="2403475"/>
          <p14:tracePt t="67975" x="3187700" y="2474913"/>
          <p14:tracePt t="67991" x="3219450" y="2547938"/>
          <p14:tracePt t="68008" x="3233738" y="2625725"/>
          <p14:tracePt t="68024" x="3278188" y="2749550"/>
          <p14:tracePt t="68041" x="3305175" y="2847975"/>
          <p14:tracePt t="68057" x="3344863" y="2946400"/>
          <p14:tracePt t="68074" x="3357563" y="3036888"/>
          <p14:tracePt t="68090" x="3376613" y="3148013"/>
          <p14:tracePt t="68107" x="3395663" y="3225800"/>
          <p14:tracePt t="68124" x="3416300" y="3292475"/>
          <p14:tracePt t="68140" x="3416300" y="3344863"/>
          <p14:tracePt t="68157" x="3422650" y="3376613"/>
          <p14:tracePt t="68174" x="3429000" y="3409950"/>
          <p14:tracePt t="68190" x="3435350" y="3454400"/>
          <p14:tracePt t="68207" x="3448050" y="3527425"/>
          <p14:tracePt t="68224" x="3462338" y="3579813"/>
          <p14:tracePt t="68240" x="3468688" y="3598863"/>
          <p14:tracePt t="68377" x="3468688" y="3592513"/>
          <p14:tracePt t="68425" x="3475038" y="3592513"/>
          <p14:tracePt t="68433" x="3487738" y="3592513"/>
          <p14:tracePt t="68441" x="3506788" y="3592513"/>
          <p14:tracePt t="68449" x="3527425" y="3586163"/>
          <p14:tracePt t="68457" x="3559175" y="3573463"/>
          <p14:tracePt t="68753" x="3565525" y="3565525"/>
          <p14:tracePt t="68764" x="3573463" y="3565525"/>
          <p14:tracePt t="68777" x="3579813" y="3565525"/>
          <p14:tracePt t="68789" x="3579813" y="3559175"/>
          <p14:tracePt t="68798" x="3573463" y="3559175"/>
          <p14:tracePt t="68807" x="3565525" y="3546475"/>
          <p14:tracePt t="68823" x="3546475" y="3546475"/>
          <p14:tracePt t="68840" x="3521075" y="3533775"/>
          <p14:tracePt t="68881" x="3513138" y="3533775"/>
          <p14:tracePt t="68890" x="3506788" y="3527425"/>
          <p14:tracePt t="68891" x="3500438" y="3513138"/>
          <p14:tracePt t="68907" x="3494088" y="3500438"/>
          <p14:tracePt t="68923" x="3481388" y="3487738"/>
          <p14:tracePt t="68940" x="3475038" y="3475038"/>
          <p14:tracePt t="68957" x="3468688" y="3475038"/>
          <p14:tracePt t="69001" x="3462338" y="3475038"/>
          <p14:tracePt t="70786" x="3454400" y="3475038"/>
          <p14:tracePt t="70794" x="3429000" y="3475038"/>
          <p14:tracePt t="70802" x="3382963" y="3481388"/>
          <p14:tracePt t="70807" x="3298825" y="3513138"/>
          <p14:tracePt t="70824" x="3187700" y="3552825"/>
          <p14:tracePt t="70840" x="3036888" y="3605213"/>
          <p14:tracePt t="70857" x="2887663" y="3644900"/>
          <p14:tracePt t="70874" x="2659063" y="3657600"/>
          <p14:tracePt t="70890" x="2527300" y="3663950"/>
          <p14:tracePt t="70907" x="2390775" y="3663950"/>
          <p14:tracePt t="70924" x="2239963" y="3663950"/>
          <p14:tracePt t="70940" x="2109788" y="3670300"/>
          <p14:tracePt t="70957" x="1979613" y="3670300"/>
          <p14:tracePt t="70974" x="1847850" y="3670300"/>
          <p14:tracePt t="70990" x="1730375" y="3670300"/>
          <p14:tracePt t="71007" x="1633538" y="3670300"/>
          <p14:tracePt t="71023" x="1566863" y="3663950"/>
          <p14:tracePt t="71040" x="1508125" y="3638550"/>
          <p14:tracePt t="71057" x="1463675" y="3605213"/>
          <p14:tracePt t="71073" x="1346200" y="3579813"/>
          <p14:tracePt t="71090" x="1279525" y="3573463"/>
          <p14:tracePt t="71107" x="1220788" y="3573463"/>
          <p14:tracePt t="71123" x="1182688" y="3573463"/>
          <p14:tracePt t="71140" x="1168400" y="3565525"/>
          <p14:tracePt t="71157" x="1162050" y="3565525"/>
          <p14:tracePt t="71194" x="1155700" y="3565525"/>
          <p14:tracePt t="71226" x="1149350" y="3565525"/>
          <p14:tracePt t="71234" x="1143000" y="3565525"/>
          <p14:tracePt t="71242" x="1136650" y="3565525"/>
          <p14:tracePt t="71258" x="1123950" y="3559175"/>
          <p14:tracePt t="71266" x="1109663" y="3552825"/>
          <p14:tracePt t="71273" x="1084263" y="3533775"/>
          <p14:tracePt t="71290" x="1044575" y="3527425"/>
          <p14:tracePt t="71307" x="1019175" y="3521075"/>
          <p14:tracePt t="71323" x="992188" y="3521075"/>
          <p14:tracePt t="71340" x="985838" y="3521075"/>
          <p14:tracePt t="71357" x="979488" y="3521075"/>
          <p14:tracePt t="71482" x="992188" y="3521075"/>
          <p14:tracePt t="71490" x="1012825" y="3521075"/>
          <p14:tracePt t="71498" x="1031875" y="3521075"/>
          <p14:tracePt t="71502" x="1050925" y="3521075"/>
          <p14:tracePt t="71507" x="1096963" y="3521075"/>
          <p14:tracePt t="71523" x="1123950" y="3521075"/>
          <p14:tracePt t="71540" x="1155700" y="3527425"/>
          <p14:tracePt t="71557" x="1162050" y="3527425"/>
          <p14:tracePt t="71594" x="1155700" y="3527425"/>
          <p14:tracePt t="71610" x="1149350" y="3527425"/>
          <p14:tracePt t="71618" x="1143000" y="3527425"/>
          <p14:tracePt t="71626" x="1117600" y="3527425"/>
          <p14:tracePt t="71640" x="1071563" y="3527425"/>
          <p14:tracePt t="71656" x="1025525" y="3521075"/>
          <p14:tracePt t="71673" x="947738" y="3521075"/>
          <p14:tracePt t="71690" x="933450" y="3521075"/>
          <p14:tracePt t="71762" x="939800" y="3521075"/>
          <p14:tracePt t="71770" x="954088" y="3527425"/>
          <p14:tracePt t="71778" x="973138" y="3527425"/>
          <p14:tracePt t="71786" x="992188" y="3533775"/>
          <p14:tracePt t="71794" x="1044575" y="3533775"/>
          <p14:tracePt t="71807" x="1103313" y="3533775"/>
          <p14:tracePt t="71823" x="1168400" y="3533775"/>
          <p14:tracePt t="71840" x="1189038" y="3533775"/>
          <p14:tracePt t="71856" x="1195388" y="3533775"/>
          <p14:tracePt t="71890" x="1189038" y="3533775"/>
          <p14:tracePt t="71890" x="1176338" y="3533775"/>
          <p14:tracePt t="71906" x="1143000" y="3533775"/>
          <p14:tracePt t="71923" x="1103313" y="3533775"/>
          <p14:tracePt t="71940" x="1071563" y="3533775"/>
          <p14:tracePt t="71956" x="1044575" y="3533775"/>
          <p14:tracePt t="71973" x="1038225" y="3540125"/>
          <p14:tracePt t="72026" x="1044575" y="3546475"/>
          <p14:tracePt t="72027" x="1058863" y="3546475"/>
          <p14:tracePt t="72042" x="1071563" y="3552825"/>
          <p14:tracePt t="72050" x="1090613" y="3552825"/>
          <p14:tracePt t="72058" x="1123950" y="3552825"/>
          <p14:tracePt t="72073" x="1149350" y="3552825"/>
          <p14:tracePt t="72090" x="1162050" y="3552825"/>
          <p14:tracePt t="72170" x="1155700" y="3552825"/>
          <p14:tracePt t="72178" x="1136650" y="3552825"/>
          <p14:tracePt t="72194" x="1123950" y="3552825"/>
          <p14:tracePt t="72202" x="1103313" y="3552825"/>
          <p14:tracePt t="72210" x="1084263" y="3552825"/>
          <p14:tracePt t="72225" x="1065213" y="3559175"/>
          <p14:tracePt t="72282" x="1077913" y="3559175"/>
          <p14:tracePt t="72290" x="1090613" y="3559175"/>
          <p14:tracePt t="72291" x="1130300" y="3565525"/>
          <p14:tracePt t="72306" x="1162050" y="3565525"/>
          <p14:tracePt t="72323" x="1201738" y="3565525"/>
          <p14:tracePt t="72340" x="1220788" y="3565525"/>
          <p14:tracePt t="72402" x="1214438" y="3565525"/>
          <p14:tracePt t="72410" x="1208088" y="3565525"/>
          <p14:tracePt t="72423" x="1195388" y="3565525"/>
          <p14:tracePt t="72424" x="1149350" y="3565525"/>
          <p14:tracePt t="72440" x="1109663" y="3565525"/>
          <p14:tracePt t="72456" x="1058863" y="3565525"/>
          <p14:tracePt t="72473" x="1031875" y="3565525"/>
          <p14:tracePt t="72518" x="1031875" y="3573463"/>
          <p14:tracePt t="72530" x="1038225" y="3573463"/>
          <p14:tracePt t="72539" x="1050925" y="3573463"/>
          <p14:tracePt t="72546" x="1103313" y="3573463"/>
          <p14:tracePt t="72556" x="1176338" y="3573463"/>
          <p14:tracePt t="72573" x="1247775" y="3573463"/>
          <p14:tracePt t="72590" x="1331913" y="3573463"/>
          <p14:tracePt t="72606" x="1397000" y="3573463"/>
          <p14:tracePt t="72623" x="1404938" y="3573463"/>
          <p14:tracePt t="72658" x="1397000" y="3573463"/>
          <p14:tracePt t="72658" x="1390650" y="3573463"/>
          <p14:tracePt t="72673" x="1352550" y="3573463"/>
          <p14:tracePt t="72689" x="1235075" y="3565525"/>
          <p14:tracePt t="72706" x="1155700" y="3565525"/>
          <p14:tracePt t="72723" x="1096963" y="3565525"/>
          <p14:tracePt t="72739" x="1084263" y="3565525"/>
          <p14:tracePt t="72818" x="1090613" y="3565525"/>
          <p14:tracePt t="72826" x="1096963" y="3559175"/>
          <p14:tracePt t="72850" x="1103313" y="3559175"/>
          <p14:tracePt t="74671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vs.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3"/>
            <a:ext cx="9135036" cy="4875433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public class </a:t>
            </a:r>
            <a:r>
              <a:rPr lang="en-US" dirty="0" err="1" smtClean="0"/>
              <a:t>CashRegister</a:t>
            </a:r>
            <a:r>
              <a:rPr lang="en-US" dirty="0" smtClean="0"/>
              <a:t>{   </a:t>
            </a:r>
          </a:p>
          <a:p>
            <a:pPr>
              <a:buNone/>
            </a:pPr>
            <a:r>
              <a:rPr lang="en-US" dirty="0" smtClean="0"/>
              <a:t>	private double </a:t>
            </a:r>
            <a:r>
              <a:rPr lang="en-US" dirty="0" err="1" smtClean="0"/>
              <a:t>taxRate</a:t>
            </a:r>
            <a:r>
              <a:rPr lang="en-US" dirty="0" smtClean="0"/>
              <a:t>;   </a:t>
            </a:r>
          </a:p>
          <a:p>
            <a:pPr>
              <a:buNone/>
            </a:pPr>
            <a:r>
              <a:rPr lang="en-US" dirty="0" smtClean="0"/>
              <a:t>	private double purchase;   </a:t>
            </a:r>
          </a:p>
          <a:p>
            <a:pPr>
              <a:buNone/>
            </a:pPr>
            <a:r>
              <a:rPr lang="en-US" dirty="0" smtClean="0"/>
              <a:t> </a:t>
            </a:r>
          </a:p>
          <a:p>
            <a:pPr>
              <a:buNone/>
            </a:pPr>
            <a:r>
              <a:rPr lang="en-US" dirty="0" smtClean="0"/>
              <a:t>   public </a:t>
            </a:r>
            <a:r>
              <a:rPr lang="en-US" dirty="0" err="1" smtClean="0"/>
              <a:t>CashRegister(double</a:t>
            </a:r>
            <a:r>
              <a:rPr lang="en-US" dirty="0" smtClean="0"/>
              <a:t> rate)   {      </a:t>
            </a:r>
          </a:p>
          <a:p>
            <a:pPr>
              <a:buNone/>
            </a:pPr>
            <a:r>
              <a:rPr lang="en-US" dirty="0" smtClean="0"/>
              <a:t>			</a:t>
            </a:r>
            <a:r>
              <a:rPr lang="en-US" dirty="0" smtClean="0">
                <a:solidFill>
                  <a:srgbClr val="FF0000"/>
                </a:solidFill>
              </a:rPr>
              <a:t>double </a:t>
            </a:r>
            <a:r>
              <a:rPr lang="en-US" dirty="0" err="1" smtClean="0"/>
              <a:t>taxRate</a:t>
            </a:r>
            <a:r>
              <a:rPr lang="en-US" dirty="0" smtClean="0"/>
              <a:t> = rate;      </a:t>
            </a:r>
          </a:p>
          <a:p>
            <a:pPr>
              <a:buNone/>
            </a:pPr>
            <a:r>
              <a:rPr lang="en-US" dirty="0" smtClean="0"/>
              <a:t>			</a:t>
            </a:r>
            <a:r>
              <a:rPr lang="en-US" dirty="0" smtClean="0">
                <a:solidFill>
                  <a:srgbClr val="FF0000"/>
                </a:solidFill>
              </a:rPr>
              <a:t>double </a:t>
            </a:r>
            <a:r>
              <a:rPr lang="en-US" dirty="0" smtClean="0"/>
              <a:t>purchase = 0;</a:t>
            </a:r>
          </a:p>
          <a:p>
            <a:pPr>
              <a:buNone/>
            </a:pPr>
            <a:r>
              <a:rPr lang="en-US" dirty="0" smtClean="0"/>
              <a:t>   }</a:t>
            </a:r>
          </a:p>
          <a:p>
            <a:pPr>
              <a:buNone/>
            </a:pPr>
            <a:r>
              <a:rPr lang="en-US" dirty="0" smtClean="0"/>
              <a:t>    public void </a:t>
            </a:r>
            <a:r>
              <a:rPr lang="en-US" dirty="0" err="1" smtClean="0"/>
              <a:t>recordPurchase</a:t>
            </a:r>
            <a:r>
              <a:rPr lang="en-US" dirty="0" smtClean="0"/>
              <a:t> (double amount)   { </a:t>
            </a:r>
          </a:p>
          <a:p>
            <a:pPr>
              <a:buNone/>
            </a:pPr>
            <a:r>
              <a:rPr lang="en-US" dirty="0" smtClean="0"/>
              <a:t>			purchase = purchase + amount;   </a:t>
            </a:r>
          </a:p>
          <a:p>
            <a:pPr>
              <a:buNone/>
            </a:pPr>
            <a:r>
              <a:rPr lang="en-US" dirty="0" smtClean="0"/>
              <a:t>	}</a:t>
            </a:r>
          </a:p>
          <a:p>
            <a:pPr>
              <a:buNone/>
            </a:pPr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8836" y="5834246"/>
            <a:ext cx="8843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an error – if you are trying to use an instance variable and you declare its type again you are no longer accessing the instance variable.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  <p:sp>
        <p:nvSpPr>
          <p:cNvPr id="6" name="&quot;No&quot; Symbol 5"/>
          <p:cNvSpPr/>
          <p:nvPr/>
        </p:nvSpPr>
        <p:spPr>
          <a:xfrm>
            <a:off x="949911" y="2947386"/>
            <a:ext cx="1065320" cy="958789"/>
          </a:xfrm>
          <a:prstGeom prst="noSmoking">
            <a:avLst/>
          </a:prstGeom>
          <a:gradFill>
            <a:gsLst>
              <a:gs pos="0">
                <a:srgbClr val="FF0000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6" grpId="0" animBg="1"/>
    </p:bldLst>
  </p:timing>
  <p:extLst>
    <p:ext uri="{3A86A75C-4F4B-4683-9AE1-C65F6400EC91}">
      <p14:laserTraceLst xmlns:p14="http://schemas.microsoft.com/office/powerpoint/2010/main">
        <p14:tracePtLst>
          <p14:tracePt t="3493" x="5702300" y="4605338"/>
          <p14:tracePt t="3616" x="5702300" y="4597400"/>
          <p14:tracePt t="3624" x="5675313" y="4584700"/>
          <p14:tracePt t="3640" x="5662613" y="4565650"/>
          <p14:tracePt t="3648" x="5622925" y="4506913"/>
          <p14:tracePt t="3659" x="5570538" y="4460875"/>
          <p14:tracePt t="3676" x="5519738" y="4383088"/>
          <p14:tracePt t="3696" x="5446713" y="4310063"/>
          <p14:tracePt t="3712" x="5356225" y="4219575"/>
          <p14:tracePt t="3728" x="5232400" y="4127500"/>
          <p14:tracePt t="3744" x="5094288" y="4056063"/>
          <p14:tracePt t="3760" x="4964113" y="3997325"/>
          <p14:tracePt t="3776" x="4859338" y="3951288"/>
          <p14:tracePt t="3792" x="4722813" y="3919538"/>
          <p14:tracePt t="3816" x="4676775" y="3905250"/>
          <p14:tracePt t="3825" x="4664075" y="3905250"/>
          <p14:tracePt t="3912" x="4664075" y="3892550"/>
          <p14:tracePt t="3920" x="4656138" y="3892550"/>
          <p14:tracePt t="3928" x="4649788" y="3879850"/>
          <p14:tracePt t="3936" x="4630738" y="3867150"/>
          <p14:tracePt t="3942" x="4605338" y="3852863"/>
          <p14:tracePt t="3959" x="4552950" y="3833813"/>
          <p14:tracePt t="3975" x="4441825" y="3821113"/>
          <p14:tracePt t="3992" x="4186238" y="3814763"/>
          <p14:tracePt t="4009" x="3938588" y="3814763"/>
          <p14:tracePt t="4025" x="3565525" y="3808413"/>
          <p14:tracePt t="4042" x="3187700" y="3808413"/>
          <p14:tracePt t="4059" x="2913063" y="3794125"/>
          <p14:tracePt t="4075" x="2743200" y="3794125"/>
          <p14:tracePt t="4092" x="2606675" y="3794125"/>
          <p14:tracePt t="4109" x="2489200" y="3794125"/>
          <p14:tracePt t="4125" x="2397125" y="3794125"/>
          <p14:tracePt t="4142" x="2332038" y="3794125"/>
          <p14:tracePt t="4159" x="2311400" y="3794125"/>
          <p14:tracePt t="4441" x="2319338" y="3775075"/>
          <p14:tracePt t="4449" x="2344738" y="3741738"/>
          <p14:tracePt t="4457" x="2357438" y="3722688"/>
          <p14:tracePt t="4465" x="2397125" y="3676650"/>
          <p14:tracePt t="4476" x="2468563" y="3617913"/>
          <p14:tracePt t="4493" x="2586038" y="3592513"/>
          <p14:tracePt t="4510" x="2697163" y="3592513"/>
          <p14:tracePt t="4526" x="2782888" y="3586163"/>
          <p14:tracePt t="4543" x="2801938" y="3586163"/>
          <p14:tracePt t="4801" x="2801938" y="3579813"/>
          <p14:tracePt t="4809" x="2808288" y="3579813"/>
          <p14:tracePt t="4826" x="2814638" y="3579813"/>
          <p14:tracePt t="4857" x="2814638" y="3573463"/>
          <p14:tracePt t="4873" x="2808288" y="3573463"/>
          <p14:tracePt t="4889" x="2801938" y="3573463"/>
          <p14:tracePt t="4903" x="2789238" y="3565525"/>
          <p14:tracePt t="4909" x="2789238" y="3559175"/>
          <p14:tracePt t="4910" x="2782888" y="3546475"/>
          <p14:tracePt t="4927" x="2762250" y="3533775"/>
          <p14:tracePt t="4943" x="2762250" y="3506788"/>
          <p14:tracePt t="4960" x="2782888" y="3475038"/>
          <p14:tracePt t="4976" x="2782888" y="3429000"/>
          <p14:tracePt t="4993" x="2782888" y="3336925"/>
          <p14:tracePt t="5009" x="2789238" y="3278188"/>
          <p14:tracePt t="5026" x="2789238" y="3233738"/>
          <p14:tracePt t="5043" x="2789238" y="3187700"/>
          <p14:tracePt t="5059" x="2789238" y="3148013"/>
          <p14:tracePt t="5076" x="2801938" y="3108325"/>
          <p14:tracePt t="5093" x="2808288" y="3055938"/>
          <p14:tracePt t="5109" x="2808288" y="2990850"/>
          <p14:tracePt t="5126" x="2801938" y="2919413"/>
          <p14:tracePt t="5143" x="2782888" y="2847975"/>
          <p14:tracePt t="5159" x="2768600" y="2782888"/>
          <p14:tracePt t="5176" x="2762250" y="2709863"/>
          <p14:tracePt t="5193" x="2762250" y="2592388"/>
          <p14:tracePt t="5209" x="2768600" y="2501900"/>
          <p14:tracePt t="5226" x="2776538" y="2422525"/>
          <p14:tracePt t="5243" x="2782888" y="2325688"/>
          <p14:tracePt t="5259" x="2782888" y="2246313"/>
          <p14:tracePt t="5276" x="2782888" y="2181225"/>
          <p14:tracePt t="5293" x="2789238" y="2128838"/>
          <p14:tracePt t="5309" x="2789238" y="2090738"/>
          <p14:tracePt t="5326" x="2789238" y="2051050"/>
          <p14:tracePt t="5343" x="2789238" y="2032000"/>
          <p14:tracePt t="5359" x="2789238" y="2017713"/>
          <p14:tracePt t="5376" x="2795588" y="2011363"/>
          <p14:tracePt t="5433" x="2801938" y="2011363"/>
          <p14:tracePt t="5593" x="2808288" y="2011363"/>
          <p14:tracePt t="5604" x="2820988" y="2011363"/>
          <p14:tracePt t="5609" x="2854325" y="2011363"/>
          <p14:tracePt t="5617" x="2938463" y="1998663"/>
          <p14:tracePt t="5626" x="3030538" y="1973263"/>
          <p14:tracePt t="5642" x="3135313" y="1946275"/>
          <p14:tracePt t="5659" x="3252788" y="1912938"/>
          <p14:tracePt t="5676" x="3357563" y="1881188"/>
          <p14:tracePt t="5693" x="3454400" y="1822450"/>
          <p14:tracePt t="5709" x="3513138" y="1757363"/>
          <p14:tracePt t="5726" x="3559175" y="1698625"/>
          <p14:tracePt t="5743" x="3586163" y="1639888"/>
          <p14:tracePt t="5759" x="3579813" y="1600200"/>
          <p14:tracePt t="5776" x="3565525" y="1560513"/>
          <p14:tracePt t="5792" x="3540125" y="1528763"/>
          <p14:tracePt t="5809" x="3422650" y="1449388"/>
          <p14:tracePt t="5826" x="3336925" y="1417638"/>
          <p14:tracePt t="5842" x="3219450" y="1411288"/>
          <p14:tracePt t="5859" x="3116263" y="1411288"/>
          <p14:tracePt t="5876" x="3055938" y="1417638"/>
          <p14:tracePt t="5892" x="2990850" y="1463675"/>
          <p14:tracePt t="5909" x="2913063" y="1541463"/>
          <p14:tracePt t="5926" x="2867025" y="1639888"/>
          <p14:tracePt t="5942" x="2860675" y="1763713"/>
          <p14:tracePt t="5959" x="2860675" y="1893888"/>
          <p14:tracePt t="5976" x="2860675" y="2011363"/>
          <p14:tracePt t="5992" x="2879725" y="2103438"/>
          <p14:tracePt t="6009" x="2965450" y="2187575"/>
          <p14:tracePt t="6026" x="3049588" y="2208213"/>
          <p14:tracePt t="6042" x="3148013" y="2208213"/>
          <p14:tracePt t="6059" x="3259138" y="2187575"/>
          <p14:tracePt t="6076" x="3370263" y="2135188"/>
          <p14:tracePt t="6092" x="3448050" y="2063750"/>
          <p14:tracePt t="6109" x="3513138" y="1979613"/>
          <p14:tracePt t="6126" x="3533775" y="1893888"/>
          <p14:tracePt t="6142" x="3540125" y="1795463"/>
          <p14:tracePt t="6159" x="3487738" y="1677988"/>
          <p14:tracePt t="6176" x="3389313" y="1560513"/>
          <p14:tracePt t="6193" x="3252788" y="1476375"/>
          <p14:tracePt t="6209" x="3036888" y="1430338"/>
          <p14:tracePt t="6226" x="2925763" y="1436688"/>
          <p14:tracePt t="6242" x="2808288" y="1482725"/>
          <p14:tracePt t="6259" x="2717800" y="1560513"/>
          <p14:tracePt t="6276" x="2678113" y="1652588"/>
          <p14:tracePt t="6292" x="2678113" y="1757363"/>
          <p14:tracePt t="6309" x="2709863" y="1862138"/>
          <p14:tracePt t="6326" x="2795588" y="1958975"/>
          <p14:tracePt t="6342" x="2913063" y="2017713"/>
          <p14:tracePt t="6359" x="3063875" y="2038350"/>
          <p14:tracePt t="6375" x="3206750" y="2024063"/>
          <p14:tracePt t="6392" x="3330575" y="2005013"/>
          <p14:tracePt t="6409" x="3448050" y="1912938"/>
          <p14:tracePt t="6426" x="3448050" y="1868488"/>
          <p14:tracePt t="6442" x="3448050" y="1789113"/>
          <p14:tracePt t="6459" x="3376613" y="1698625"/>
          <p14:tracePt t="6475" x="3298825" y="1619250"/>
          <p14:tracePt t="6492" x="3213100" y="1581150"/>
          <p14:tracePt t="6509" x="3108325" y="1560513"/>
          <p14:tracePt t="6525" x="3030538" y="1560513"/>
          <p14:tracePt t="6542" x="2959100" y="1606550"/>
          <p14:tracePt t="6559" x="2906713" y="1677988"/>
          <p14:tracePt t="6575" x="2894013" y="1776413"/>
          <p14:tracePt t="6592" x="2906713" y="1874838"/>
          <p14:tracePt t="6609" x="2997200" y="1992313"/>
          <p14:tracePt t="6625" x="3101975" y="2057400"/>
          <p14:tracePt t="6642" x="3240088" y="2103438"/>
          <p14:tracePt t="6659" x="3382963" y="2109788"/>
          <p14:tracePt t="6675" x="3494088" y="2116138"/>
          <p14:tracePt t="6692" x="3573463" y="2090738"/>
          <p14:tracePt t="6709" x="3605213" y="2057400"/>
          <p14:tracePt t="6725" x="3611563" y="2024063"/>
          <p14:tracePt t="6742" x="3611563" y="2005013"/>
          <p14:tracePt t="6759" x="3611563" y="1998663"/>
          <p14:tracePt t="7649" x="3611563" y="2005013"/>
          <p14:tracePt t="7657" x="3624263" y="2017713"/>
          <p14:tracePt t="7665" x="3638550" y="2032000"/>
          <p14:tracePt t="7675" x="3657600" y="2057400"/>
          <p14:tracePt t="7675" x="3690938" y="2097088"/>
          <p14:tracePt t="7692" x="3735388" y="2149475"/>
          <p14:tracePt t="7708" x="3794125" y="2214563"/>
          <p14:tracePt t="7725" x="3852863" y="2260600"/>
          <p14:tracePt t="7742" x="3911600" y="2325688"/>
          <p14:tracePt t="7758" x="3970338" y="2390775"/>
          <p14:tracePt t="7775" x="4037013" y="2455863"/>
          <p14:tracePt t="7792" x="4081463" y="2508250"/>
          <p14:tracePt t="7808" x="4114800" y="2554288"/>
          <p14:tracePt t="7825" x="4148138" y="2613025"/>
          <p14:tracePt t="7842" x="4154488" y="2638425"/>
          <p14:tracePt t="7858" x="4154488" y="2659063"/>
          <p14:tracePt t="7875" x="4148138" y="2678113"/>
          <p14:tracePt t="7891" x="4133850" y="2703513"/>
          <p14:tracePt t="7908" x="4114800" y="2730500"/>
          <p14:tracePt t="7925" x="4089400" y="2768600"/>
          <p14:tracePt t="7942" x="4049713" y="2808288"/>
          <p14:tracePt t="7958" x="4010025" y="2841625"/>
          <p14:tracePt t="7975" x="3978275" y="2873375"/>
          <p14:tracePt t="7991" x="3932238" y="2900363"/>
          <p14:tracePt t="8008" x="3886200" y="2919413"/>
          <p14:tracePt t="8025" x="3808413" y="2938463"/>
          <p14:tracePt t="8042" x="3768725" y="2959100"/>
          <p14:tracePt t="8058" x="3716338" y="2971800"/>
          <p14:tracePt t="8075" x="3690938" y="2984500"/>
          <p14:tracePt t="8091" x="3683000" y="2990850"/>
          <p14:tracePt t="8108" x="3683000" y="2997200"/>
          <p14:tracePt t="8497" x="3683000" y="2990850"/>
          <p14:tracePt t="8505" x="3690938" y="2990850"/>
          <p14:tracePt t="8513" x="3703638" y="2984500"/>
          <p14:tracePt t="8521" x="3716338" y="2978150"/>
          <p14:tracePt t="8525" x="3762375" y="2932113"/>
          <p14:tracePt t="8541" x="3840163" y="2887663"/>
          <p14:tracePt t="8558" x="3905250" y="2867025"/>
          <p14:tracePt t="8575" x="3978275" y="2835275"/>
          <p14:tracePt t="8591" x="4030663" y="2814638"/>
          <p14:tracePt t="8608" x="4095750" y="2776538"/>
          <p14:tracePt t="8625" x="4198938" y="2743200"/>
          <p14:tracePt t="8641" x="4265613" y="2730500"/>
          <p14:tracePt t="8658" x="4356100" y="2724150"/>
          <p14:tracePt t="8675" x="4473575" y="2724150"/>
          <p14:tracePt t="8691" x="4618038" y="2736850"/>
          <p14:tracePt t="8708" x="4760913" y="2782888"/>
          <p14:tracePt t="8725" x="4884738" y="2873375"/>
          <p14:tracePt t="8741" x="5029200" y="2997200"/>
          <p14:tracePt t="8758" x="5113338" y="3122613"/>
          <p14:tracePt t="8774" x="5159375" y="3246438"/>
          <p14:tracePt t="8791" x="5173663" y="3382963"/>
          <p14:tracePt t="8808" x="5180013" y="3513138"/>
          <p14:tracePt t="8825" x="5140325" y="3676650"/>
          <p14:tracePt t="8841" x="5087938" y="3775075"/>
          <p14:tracePt t="8858" x="5016500" y="3846513"/>
          <p14:tracePt t="8874" x="4918075" y="3905250"/>
          <p14:tracePt t="8891" x="4819650" y="3938588"/>
          <p14:tracePt t="8908" x="4729163" y="3951288"/>
          <p14:tracePt t="8925" x="4605338" y="3951288"/>
          <p14:tracePt t="8941" x="4473575" y="3951288"/>
          <p14:tracePt t="8958" x="4368800" y="3951288"/>
          <p14:tracePt t="8974" x="4310063" y="3944938"/>
          <p14:tracePt t="8991" x="4278313" y="3905250"/>
          <p14:tracePt t="9008" x="4259263" y="3860800"/>
          <p14:tracePt t="9025" x="4244975" y="3775075"/>
          <p14:tracePt t="9041" x="4244975" y="3729038"/>
          <p14:tracePt t="9058" x="4251325" y="3690938"/>
          <p14:tracePt t="9075" x="4265613" y="3644900"/>
          <p14:tracePt t="9091" x="4291013" y="3605213"/>
          <p14:tracePt t="9108" x="4330700" y="3565525"/>
          <p14:tracePt t="9125" x="4349750" y="3546475"/>
          <p14:tracePt t="9141" x="4356100" y="3540125"/>
          <p14:tracePt t="10825" x="4343400" y="3540125"/>
          <p14:tracePt t="10833" x="4310063" y="3552825"/>
          <p14:tracePt t="10835" x="4278313" y="3559175"/>
          <p14:tracePt t="10843" x="4186238" y="3592513"/>
          <p14:tracePt t="10857" x="4043363" y="3644900"/>
          <p14:tracePt t="10874" x="3873500" y="3670300"/>
          <p14:tracePt t="10890" x="3605213" y="3676650"/>
          <p14:tracePt t="10907" x="3175000" y="3676650"/>
          <p14:tracePt t="10924" x="2651125" y="3638550"/>
          <p14:tracePt t="10940" x="2227263" y="3632200"/>
          <p14:tracePt t="10957" x="1835150" y="3632200"/>
          <p14:tracePt t="10974" x="1508125" y="3617913"/>
          <p14:tracePt t="10990" x="1377950" y="3598863"/>
          <p14:tracePt t="11007" x="1319213" y="3565525"/>
          <p14:tracePt t="11024" x="1300163" y="3559175"/>
          <p14:tracePt t="11249" x="1306513" y="3559175"/>
          <p14:tracePt t="11257" x="1319213" y="3559175"/>
          <p14:tracePt t="11264" x="1346200" y="3559175"/>
          <p14:tracePt t="11274" x="1397000" y="3552825"/>
          <p14:tracePt t="11291" x="1470025" y="3546475"/>
          <p14:tracePt t="11307" x="1541463" y="3533775"/>
          <p14:tracePt t="11324" x="1619250" y="3513138"/>
          <p14:tracePt t="11340" x="1698625" y="3468688"/>
          <p14:tracePt t="11357" x="1751013" y="3409950"/>
          <p14:tracePt t="11374" x="1782763" y="3351213"/>
          <p14:tracePt t="11390" x="1782763" y="3298825"/>
          <p14:tracePt t="11407" x="1751013" y="3225800"/>
          <p14:tracePt t="11424" x="1677988" y="3148013"/>
          <p14:tracePt t="11441" x="1541463" y="3076575"/>
          <p14:tracePt t="11457" x="1436688" y="3049588"/>
          <p14:tracePt t="11473" x="1346200" y="3049588"/>
          <p14:tracePt t="11490" x="1235075" y="3076575"/>
          <p14:tracePt t="11507" x="1162050" y="3135313"/>
          <p14:tracePt t="11523" x="1096963" y="3219450"/>
          <p14:tracePt t="11540" x="1077913" y="3317875"/>
          <p14:tracePt t="11557" x="1090613" y="3448050"/>
          <p14:tracePt t="11573" x="1162050" y="3586163"/>
          <p14:tracePt t="11590" x="1247775" y="3670300"/>
          <p14:tracePt t="11607" x="1390650" y="3716338"/>
          <p14:tracePt t="11623" x="1554163" y="3716338"/>
          <p14:tracePt t="11640" x="1770063" y="3683000"/>
          <p14:tracePt t="11657" x="1887538" y="3632200"/>
          <p14:tracePt t="11673" x="1958975" y="3546475"/>
          <p14:tracePt t="11690" x="2005013" y="3429000"/>
          <p14:tracePt t="11707" x="1985963" y="3324225"/>
          <p14:tracePt t="11723" x="1920875" y="3213100"/>
          <p14:tracePt t="11740" x="1816100" y="3128963"/>
          <p14:tracePt t="11757" x="1684338" y="3070225"/>
          <p14:tracePt t="11773" x="1560513" y="3063875"/>
          <p14:tracePt t="11790" x="1436688" y="3070225"/>
          <p14:tracePt t="11807" x="1312863" y="3128963"/>
          <p14:tracePt t="11823" x="1235075" y="3225800"/>
          <p14:tracePt t="11840" x="1208088" y="3370263"/>
          <p14:tracePt t="11857" x="1214438" y="3586163"/>
          <p14:tracePt t="11873" x="1273175" y="3709988"/>
          <p14:tracePt t="11890" x="1365250" y="3775075"/>
          <p14:tracePt t="11907" x="1463675" y="3814763"/>
          <p14:tracePt t="11923" x="1535113" y="3821113"/>
          <p14:tracePt t="11940" x="1554163" y="3821113"/>
          <p14:tracePt t="13889" x="1554163" y="3802063"/>
          <p14:tracePt t="13897" x="1560513" y="3781425"/>
          <p14:tracePt t="13904" x="1560513" y="3735388"/>
          <p14:tracePt t="13922" x="1566863" y="3709988"/>
          <p14:tracePt t="13923" x="1554163" y="3657600"/>
          <p14:tracePt t="13939" x="1541463" y="3638550"/>
          <p14:tracePt t="13956" x="1522413" y="3624263"/>
          <p14:tracePt t="13973" x="1489075" y="3611563"/>
          <p14:tracePt t="13989" x="1417638" y="3611563"/>
          <p14:tracePt t="14006" x="1352550" y="3605213"/>
          <p14:tracePt t="14022" x="1279525" y="3598863"/>
          <p14:tracePt t="14039" x="1201738" y="3559175"/>
          <p14:tracePt t="14056" x="1117600" y="3521075"/>
          <p14:tracePt t="14072" x="1058863" y="3475038"/>
          <p14:tracePt t="14089" x="1050925" y="3462338"/>
          <p14:tracePt t="14106" x="1038225" y="3448050"/>
          <p14:tracePt t="14122" x="1038225" y="3435350"/>
          <p14:tracePt t="14139" x="1031875" y="3416300"/>
          <p14:tracePt t="14156" x="1025525" y="3389313"/>
          <p14:tracePt t="14172" x="1019175" y="3376613"/>
          <p14:tracePt t="14189" x="1019175" y="3370263"/>
          <p14:tracePt t="14289" x="1038225" y="3370263"/>
          <p14:tracePt t="14297" x="1077913" y="3370263"/>
          <p14:tracePt t="14306" x="1130300" y="3370263"/>
          <p14:tracePt t="14306" x="1279525" y="3370263"/>
          <p14:tracePt t="14322" x="1516063" y="3382963"/>
          <p14:tracePt t="14339" x="1822450" y="3382963"/>
          <p14:tracePt t="14356" x="2051050" y="3382963"/>
          <p14:tracePt t="14372" x="2233613" y="3382963"/>
          <p14:tracePt t="14389" x="2409825" y="3382963"/>
          <p14:tracePt t="14406" x="2520950" y="3382963"/>
          <p14:tracePt t="14423" x="2573338" y="3382963"/>
          <p14:tracePt t="14513" x="2554288" y="3382963"/>
          <p14:tracePt t="14521" x="2527300" y="3395663"/>
          <p14:tracePt t="14529" x="2508250" y="3403600"/>
          <p14:tracePt t="14531" x="2462213" y="3416300"/>
          <p14:tracePt t="14539" x="2311400" y="3454400"/>
          <p14:tracePt t="14556" x="2109788" y="3487738"/>
          <p14:tracePt t="14572" x="1803400" y="3494088"/>
          <p14:tracePt t="14589" x="1508125" y="3513138"/>
          <p14:tracePt t="14606" x="1287463" y="3527425"/>
          <p14:tracePt t="14622" x="1117600" y="3565525"/>
          <p14:tracePt t="14639" x="1025525" y="3598863"/>
          <p14:tracePt t="14656" x="992188" y="3617913"/>
          <p14:tracePt t="14672" x="979488" y="3617913"/>
          <p14:tracePt t="14689" x="979488" y="3624263"/>
          <p14:tracePt t="14809" x="985838" y="3624263"/>
          <p14:tracePt t="14817" x="998538" y="3624263"/>
          <p14:tracePt t="14825" x="1012825" y="3632200"/>
          <p14:tracePt t="14841" x="1019175" y="3632200"/>
          <p14:tracePt t="14855" x="1025525" y="3632200"/>
          <p14:tracePt t="14857" x="1050925" y="3632200"/>
          <p14:tracePt t="14872" x="1117600" y="3670300"/>
          <p14:tracePt t="14889" x="1214438" y="3697288"/>
          <p14:tracePt t="14905" x="1365250" y="3716338"/>
          <p14:tracePt t="14922" x="1547813" y="3722688"/>
          <p14:tracePt t="14939" x="1736725" y="3729038"/>
          <p14:tracePt t="14955" x="1906588" y="3735388"/>
          <p14:tracePt t="14972" x="2011363" y="3735388"/>
          <p14:tracePt t="14989" x="2057400" y="3735388"/>
          <p14:tracePt t="16361" x="2057400" y="3722688"/>
          <p14:tracePt t="16369" x="2063750" y="3716338"/>
          <p14:tracePt t="16377" x="2070100" y="3703638"/>
          <p14:tracePt t="16388" x="2070100" y="3670300"/>
          <p14:tracePt t="16389" x="2076450" y="3586163"/>
          <p14:tracePt t="16405" x="2097088" y="3448050"/>
          <p14:tracePt t="16422" x="2097088" y="3292475"/>
          <p14:tracePt t="16439" x="2109788" y="3108325"/>
          <p14:tracePt t="16455" x="2109788" y="2919413"/>
          <p14:tracePt t="16471" x="2082800" y="2743200"/>
          <p14:tracePt t="16488" x="2044700" y="2495550"/>
          <p14:tracePt t="16505" x="1979613" y="2403475"/>
          <p14:tracePt t="16521" x="1920875" y="2311400"/>
          <p14:tracePt t="16538" x="1881188" y="2239963"/>
          <p14:tracePt t="16555" x="1841500" y="2174875"/>
          <p14:tracePt t="16571" x="1822450" y="2135188"/>
          <p14:tracePt t="16588" x="1809750" y="2109788"/>
          <p14:tracePt t="16605" x="1795463" y="2082800"/>
          <p14:tracePt t="17433" x="1803400" y="2082800"/>
          <p14:tracePt t="17441" x="1828800" y="2090738"/>
          <p14:tracePt t="17449" x="1887538" y="2109788"/>
          <p14:tracePt t="17456" x="1939925" y="2116138"/>
          <p14:tracePt t="17465" x="2005013" y="2122488"/>
          <p14:tracePt t="17471" x="2141538" y="2122488"/>
          <p14:tracePt t="17488" x="2311400" y="2109788"/>
          <p14:tracePt t="17504" x="2533650" y="2103438"/>
          <p14:tracePt t="17521" x="2671763" y="2076450"/>
          <p14:tracePt t="17538" x="2782888" y="2038350"/>
          <p14:tracePt t="17554" x="2894013" y="1979613"/>
          <p14:tracePt t="17571" x="2984500" y="1933575"/>
          <p14:tracePt t="17588" x="3082925" y="1900238"/>
          <p14:tracePt t="17604" x="3141663" y="1874838"/>
          <p14:tracePt t="17621" x="3181350" y="1854200"/>
          <p14:tracePt t="17638" x="3206750" y="1841500"/>
          <p14:tracePt t="17654" x="3233738" y="1828800"/>
          <p14:tracePt t="17671" x="3240088" y="1828800"/>
          <p14:tracePt t="17688" x="3259138" y="1828800"/>
          <p14:tracePt t="17833" x="3265488" y="1822450"/>
          <p14:tracePt t="17841" x="3271838" y="1822450"/>
          <p14:tracePt t="17881" x="3271838" y="1816100"/>
          <p14:tracePt t="17905" x="3271838" y="1809750"/>
          <p14:tracePt t="17968" x="3278188" y="1795463"/>
          <p14:tracePt t="17976" x="3278188" y="1789113"/>
          <p14:tracePt t="17985" x="3278188" y="1782763"/>
          <p14:tracePt t="17992" x="3278188" y="1776413"/>
          <p14:tracePt t="18004" x="3278188" y="1770063"/>
          <p14:tracePt t="18021" x="3284538" y="1770063"/>
          <p14:tracePt t="20256" x="3278188" y="1770063"/>
          <p14:tracePt t="20264" x="3271838" y="1770063"/>
          <p14:tracePt t="20289" x="3265488" y="1770063"/>
          <p14:tracePt t="20289" x="3265488" y="1776413"/>
          <p14:tracePt t="20304" x="3252788" y="1776413"/>
          <p14:tracePt t="20320" x="3225800" y="1795463"/>
          <p14:tracePt t="20337" x="3194050" y="1816100"/>
          <p14:tracePt t="20353" x="3154363" y="1847850"/>
          <p14:tracePt t="20370" x="3101975" y="1887538"/>
          <p14:tracePt t="20387" x="3036888" y="1952625"/>
          <p14:tracePt t="20403" x="2984500" y="2032000"/>
          <p14:tracePt t="20420" x="2952750" y="2109788"/>
          <p14:tracePt t="20437" x="2906713" y="2201863"/>
          <p14:tracePt t="20453" x="2873375" y="2298700"/>
          <p14:tracePt t="20470" x="2814638" y="2409825"/>
          <p14:tracePt t="20487" x="2782888" y="2508250"/>
          <p14:tracePt t="20503" x="2755900" y="2625725"/>
          <p14:tracePt t="20520" x="2703513" y="2782888"/>
          <p14:tracePt t="20537" x="2684463" y="2860675"/>
          <p14:tracePt t="20553" x="2665413" y="2925763"/>
          <p14:tracePt t="20570" x="2665413" y="2965450"/>
          <p14:tracePt t="20587" x="2665413" y="2978150"/>
          <p14:tracePt t="20603" x="2665413" y="2984500"/>
          <p14:tracePt t="20792" x="2659063" y="2990850"/>
          <p14:tracePt t="20800" x="2644775" y="3005138"/>
          <p14:tracePt t="20804" x="2619375" y="3030538"/>
          <p14:tracePt t="20820" x="2579688" y="3063875"/>
          <p14:tracePt t="20836" x="2554288" y="3082925"/>
          <p14:tracePt t="20853" x="2514600" y="3101975"/>
          <p14:tracePt t="20870" x="2474913" y="3122613"/>
          <p14:tracePt t="20886" x="2443163" y="3148013"/>
          <p14:tracePt t="20903" x="2409825" y="3167063"/>
          <p14:tracePt t="20920" x="2363788" y="3194050"/>
          <p14:tracePt t="20936" x="2311400" y="3240088"/>
          <p14:tracePt t="20953" x="2260600" y="3278188"/>
          <p14:tracePt t="20970" x="2208213" y="3324225"/>
          <p14:tracePt t="20986" x="2174875" y="3389313"/>
          <p14:tracePt t="21003" x="2141538" y="3448050"/>
          <p14:tracePt t="21020" x="2128838" y="3513138"/>
          <p14:tracePt t="21036" x="2128838" y="3586163"/>
          <p14:tracePt t="21053" x="2128838" y="3663950"/>
          <p14:tracePt t="21070" x="2135188" y="3762375"/>
          <p14:tracePt t="21086" x="2174875" y="3852863"/>
          <p14:tracePt t="21103" x="2246313" y="3951288"/>
          <p14:tracePt t="21120" x="2416175" y="4068763"/>
          <p14:tracePt t="21136" x="2606675" y="4108450"/>
          <p14:tracePt t="21153" x="2776538" y="4108450"/>
          <p14:tracePt t="21170" x="2952750" y="4089400"/>
          <p14:tracePt t="21186" x="3095625" y="4016375"/>
          <p14:tracePt t="21203" x="3194050" y="3911600"/>
          <p14:tracePt t="21220" x="3213100" y="3787775"/>
          <p14:tracePt t="21236" x="3200400" y="3657600"/>
          <p14:tracePt t="21253" x="3128963" y="3506788"/>
          <p14:tracePt t="21270" x="3017838" y="3370263"/>
          <p14:tracePt t="21286" x="2913063" y="3271838"/>
          <p14:tracePt t="21303" x="2827338" y="3213100"/>
          <p14:tracePt t="21320" x="2717800" y="3187700"/>
          <p14:tracePt t="21336" x="2592388" y="3181350"/>
          <p14:tracePt t="21353" x="2540000" y="3225800"/>
          <p14:tracePt t="21370" x="2495550" y="3284538"/>
          <p14:tracePt t="21386" x="2474913" y="3363913"/>
          <p14:tracePt t="21403" x="2474913" y="3435350"/>
          <p14:tracePt t="21420" x="2474913" y="3494088"/>
          <p14:tracePt t="21437" x="2501900" y="3533775"/>
          <p14:tracePt t="21453" x="2540000" y="3559175"/>
          <p14:tracePt t="21470" x="2619375" y="3559175"/>
          <p14:tracePt t="21486" x="2690813" y="3552825"/>
          <p14:tracePt t="21503" x="2768600" y="3521075"/>
          <p14:tracePt t="21520" x="2841625" y="3448050"/>
          <p14:tracePt t="21537" x="2854325" y="3409950"/>
          <p14:tracePt t="21553" x="2847975" y="3382963"/>
          <p14:tracePt t="21569" x="2841625" y="3351213"/>
          <p14:tracePt t="21587" x="2835275" y="3351213"/>
          <p14:tracePt t="21672" x="2827338" y="3351213"/>
          <p14:tracePt t="21688" x="2814638" y="3363913"/>
          <p14:tracePt t="21688" x="2814638" y="3370263"/>
          <p14:tracePt t="21703" x="2808288" y="3370263"/>
          <p14:tracePt t="21719" x="2808288" y="3376613"/>
          <p14:tracePt t="21896" x="2808288" y="3370263"/>
          <p14:tracePt t="21912" x="2801938" y="3363913"/>
          <p14:tracePt t="21920" x="2795588" y="3357563"/>
          <p14:tracePt t="21923" x="2776538" y="3351213"/>
          <p14:tracePt t="21936" x="2697163" y="3336925"/>
          <p14:tracePt t="21953" x="2586038" y="3324225"/>
          <p14:tracePt t="21969" x="2436813" y="3324225"/>
          <p14:tracePt t="21986" x="2227263" y="3324225"/>
          <p14:tracePt t="22003" x="1881188" y="3311525"/>
          <p14:tracePt t="22019" x="1528763" y="3311525"/>
          <p14:tracePt t="22036" x="1208088" y="3311525"/>
          <p14:tracePt t="22053" x="1038225" y="3311525"/>
          <p14:tracePt t="22069" x="933450" y="3311525"/>
          <p14:tracePt t="22086" x="895350" y="3311525"/>
          <p14:tracePt t="22144" x="901700" y="3311525"/>
          <p14:tracePt t="22156" x="914400" y="3311525"/>
          <p14:tracePt t="22157" x="954088" y="3311525"/>
          <p14:tracePt t="22170" x="1019175" y="3311525"/>
          <p14:tracePt t="22186" x="1123950" y="3311525"/>
          <p14:tracePt t="22203" x="1273175" y="3305175"/>
          <p14:tracePt t="22219" x="1436688" y="3305175"/>
          <p14:tracePt t="22236" x="1547813" y="3305175"/>
          <p14:tracePt t="22253" x="1593850" y="3298825"/>
          <p14:tracePt t="22312" x="1574800" y="3298825"/>
          <p14:tracePt t="22318" x="1547813" y="3298825"/>
          <p14:tracePt t="22322" x="1516063" y="3298825"/>
          <p14:tracePt t="22336" x="1390650" y="3298825"/>
          <p14:tracePt t="22353" x="1293813" y="3298825"/>
          <p14:tracePt t="22369" x="1189038" y="3298825"/>
          <p14:tracePt t="22386" x="1123950" y="3305175"/>
          <p14:tracePt t="22402" x="1109663" y="3311525"/>
          <p14:tracePt t="22440" x="1117600" y="3311525"/>
          <p14:tracePt t="22456" x="1136650" y="3311525"/>
          <p14:tracePt t="22456" x="1176338" y="3311525"/>
          <p14:tracePt t="22456" x="1214438" y="3311525"/>
          <p14:tracePt t="22469" x="1331913" y="3311525"/>
          <p14:tracePt t="22486" x="1449388" y="3311525"/>
          <p14:tracePt t="22503" x="1560513" y="3292475"/>
          <p14:tracePt t="22520" x="1646238" y="3284538"/>
          <p14:tracePt t="22536" x="1698625" y="3284538"/>
          <p14:tracePt t="22600" x="1692275" y="3284538"/>
          <p14:tracePt t="22608" x="1684338" y="3284538"/>
          <p14:tracePt t="22623" x="1665288" y="3284538"/>
          <p14:tracePt t="22623" x="1587500" y="3284538"/>
          <p14:tracePt t="22636" x="1470025" y="3271838"/>
          <p14:tracePt t="22652" x="1293813" y="3271838"/>
          <p14:tracePt t="22669" x="1143000" y="3271838"/>
          <p14:tracePt t="22686" x="1071563" y="3271838"/>
          <p14:tracePt t="22736" x="1077913" y="3271838"/>
          <p14:tracePt t="22744" x="1096963" y="3271838"/>
          <p14:tracePt t="22748" x="1143000" y="3271838"/>
          <p14:tracePt t="22769" x="1235075" y="3271838"/>
          <p14:tracePt t="22769" x="1352550" y="3271838"/>
          <p14:tracePt t="22786" x="1489075" y="3271838"/>
          <p14:tracePt t="22802" x="1646238" y="3271838"/>
          <p14:tracePt t="22819" x="1782763" y="3278188"/>
          <p14:tracePt t="22836" x="1887538" y="3292475"/>
          <p14:tracePt t="22852" x="1912938" y="3292475"/>
          <p14:tracePt t="22888" x="1912938" y="3298825"/>
          <p14:tracePt t="22902" x="1906588" y="3298825"/>
          <p14:tracePt t="22904" x="1868488" y="3311525"/>
          <p14:tracePt t="22919" x="1795463" y="3324225"/>
          <p14:tracePt t="22936" x="1671638" y="3370263"/>
          <p14:tracePt t="22952" x="1554163" y="3403600"/>
          <p14:tracePt t="22969" x="1436688" y="3435350"/>
          <p14:tracePt t="22986" x="1331913" y="3487738"/>
          <p14:tracePt t="23002" x="1273175" y="3533775"/>
          <p14:tracePt t="23019" x="1254125" y="3552825"/>
          <p14:tracePt t="23056" x="1260475" y="3559175"/>
          <p14:tracePt t="23064" x="1300163" y="3565525"/>
          <p14:tracePt t="23078" x="1325563" y="3565525"/>
          <p14:tracePt t="23086" x="1397000" y="3565525"/>
          <p14:tracePt t="23102" x="1470025" y="3573463"/>
          <p14:tracePt t="23119" x="1574800" y="3573463"/>
          <p14:tracePt t="23135" x="1671638" y="3573463"/>
          <p14:tracePt t="23152" x="1698625" y="3573463"/>
          <p14:tracePt t="23224" x="1684338" y="3573463"/>
          <p14:tracePt t="23232" x="1671638" y="3573463"/>
          <p14:tracePt t="23240" x="1600200" y="3579813"/>
          <p14:tracePt t="23252" x="1528763" y="3586163"/>
          <p14:tracePt t="23269" x="1455738" y="3598863"/>
          <p14:tracePt t="23286" x="1411288" y="3617913"/>
          <p14:tracePt t="23302" x="1390650" y="3632200"/>
          <p14:tracePt t="23352" x="1397000" y="3632200"/>
          <p14:tracePt t="23360" x="1411288" y="3632200"/>
          <p14:tracePt t="23369" x="1430338" y="3638550"/>
          <p14:tracePt t="23375" x="1476375" y="3638550"/>
          <p14:tracePt t="23385" x="1508125" y="3638550"/>
          <p14:tracePt t="23402" x="1522413" y="3638550"/>
          <p14:tracePt t="24601" x="1522413" y="3632200"/>
          <p14:tracePt t="24609" x="1535113" y="3617913"/>
          <p14:tracePt t="24620" x="1554163" y="3598863"/>
          <p14:tracePt t="24621" x="1600200" y="3546475"/>
          <p14:tracePt t="24636" x="1677988" y="3468688"/>
          <p14:tracePt t="24653" x="1770063" y="3376613"/>
          <p14:tracePt t="24670" x="1841500" y="3284538"/>
          <p14:tracePt t="24686" x="1920875" y="3206750"/>
          <p14:tracePt t="24703" x="1979613" y="3148013"/>
          <p14:tracePt t="24719" x="2011363" y="3101975"/>
          <p14:tracePt t="24736" x="2024063" y="3082925"/>
          <p14:tracePt t="24753" x="2032000" y="3076575"/>
          <p14:tracePt t="24809" x="2017713" y="3076575"/>
          <p14:tracePt t="24817" x="1998663" y="3070225"/>
          <p14:tracePt t="24825" x="1973263" y="3070225"/>
          <p14:tracePt t="24828" x="1920875" y="3070225"/>
          <p14:tracePt t="24836" x="1782763" y="3063875"/>
          <p14:tracePt t="24852" x="1574800" y="3055938"/>
          <p14:tracePt t="24869" x="1227138" y="3030538"/>
          <p14:tracePt t="24886" x="985838" y="3005138"/>
          <p14:tracePt t="24903" x="914400" y="3005138"/>
          <p14:tracePt t="24945" x="920750" y="3005138"/>
          <p14:tracePt t="24953" x="947738" y="3005138"/>
          <p14:tracePt t="24969" x="1077913" y="3005138"/>
          <p14:tracePt t="24969" x="1235075" y="3005138"/>
          <p14:tracePt t="24986" x="1390650" y="3005138"/>
          <p14:tracePt t="25003" x="1554163" y="3005138"/>
          <p14:tracePt t="25019" x="1684338" y="3011488"/>
          <p14:tracePt t="25036" x="1789113" y="3011488"/>
          <p14:tracePt t="25052" x="1847850" y="3011488"/>
          <p14:tracePt t="25069" x="1854200" y="3011488"/>
          <p14:tracePt t="25105" x="1847850" y="3017838"/>
          <p14:tracePt t="25113" x="1835150" y="3017838"/>
          <p14:tracePt t="25119" x="1789113" y="3030538"/>
          <p14:tracePt t="25136" x="1704975" y="3063875"/>
          <p14:tracePt t="25152" x="1600200" y="3095625"/>
          <p14:tracePt t="25169" x="1417638" y="3181350"/>
          <p14:tracePt t="25186" x="1319213" y="3219450"/>
          <p14:tracePt t="25202" x="1260475" y="3265488"/>
          <p14:tracePt t="25219" x="1254125" y="3271838"/>
          <p14:tracePt t="25236" x="1266825" y="3278188"/>
          <p14:tracePt t="25252" x="1352550" y="3298825"/>
          <p14:tracePt t="25269" x="1482725" y="3317875"/>
          <p14:tracePt t="25286" x="1619250" y="3330575"/>
          <p14:tracePt t="25302" x="1724025" y="3330575"/>
          <p14:tracePt t="25319" x="1776413" y="3330575"/>
          <p14:tracePt t="25336" x="1782763" y="3330575"/>
          <p14:tracePt t="25352" x="1776413" y="3344863"/>
          <p14:tracePt t="25369" x="1736725" y="3376613"/>
          <p14:tracePt t="25386" x="1671638" y="3429000"/>
          <p14:tracePt t="25402" x="1600200" y="3494088"/>
          <p14:tracePt t="25419" x="1535113" y="3565525"/>
          <p14:tracePt t="25436" x="1482725" y="3611563"/>
          <p14:tracePt t="25453" x="1463675" y="3644900"/>
          <p14:tracePt t="25469" x="1455738" y="3651250"/>
          <p14:tracePt t="25513" x="1470025" y="3651250"/>
          <p14:tracePt t="25521" x="1489075" y="3657600"/>
          <p14:tracePt t="25521" x="1522413" y="3657600"/>
          <p14:tracePt t="25536" x="1619250" y="3657600"/>
          <p14:tracePt t="25552" x="1717675" y="3657600"/>
          <p14:tracePt t="25569" x="1782763" y="3657600"/>
          <p14:tracePt t="33802" x="1789113" y="3657600"/>
          <p14:tracePt t="33882" x="1803400" y="3657600"/>
          <p14:tracePt t="33890" x="1828800" y="3644900"/>
          <p14:tracePt t="33904" x="1862138" y="3638550"/>
          <p14:tracePt t="33905" x="1933575" y="3617913"/>
          <p14:tracePt t="33917" x="1973263" y="3611563"/>
          <p14:tracePt t="33934" x="2011363" y="3611563"/>
          <p14:tracePt t="33950" x="2038350" y="3598863"/>
          <p14:tracePt t="33967" x="2044700" y="3586163"/>
          <p14:tracePt t="33984" x="2057400" y="3565525"/>
          <p14:tracePt t="34000" x="2057400" y="3533775"/>
          <p14:tracePt t="34017" x="2057400" y="3506788"/>
          <p14:tracePt t="34033" x="2057400" y="3448050"/>
          <p14:tracePt t="34050" x="2044700" y="3389313"/>
          <p14:tracePt t="34067" x="1998663" y="3336925"/>
          <p14:tracePt t="34083" x="1939925" y="3265488"/>
          <p14:tracePt t="34100" x="1868488" y="3187700"/>
          <p14:tracePt t="34117" x="1803400" y="3128963"/>
          <p14:tracePt t="34133" x="1724025" y="3070225"/>
          <p14:tracePt t="34150" x="1612900" y="3024188"/>
          <p14:tracePt t="34166" x="1516063" y="3005138"/>
          <p14:tracePt t="34183" x="1417638" y="3005138"/>
          <p14:tracePt t="34200" x="1319213" y="3011488"/>
          <p14:tracePt t="34216" x="1241425" y="3030538"/>
          <p14:tracePt t="34233" x="1103313" y="3128963"/>
          <p14:tracePt t="34250" x="1031875" y="3200400"/>
          <p14:tracePt t="34266" x="966788" y="3278188"/>
          <p14:tracePt t="34283" x="920750" y="3351213"/>
          <p14:tracePt t="34300" x="908050" y="3389313"/>
          <p14:tracePt t="34316" x="908050" y="3441700"/>
          <p14:tracePt t="34333" x="920750" y="3487738"/>
          <p14:tracePt t="34350" x="966788" y="3540125"/>
          <p14:tracePt t="34367" x="1044575" y="3592513"/>
          <p14:tracePt t="34383" x="1136650" y="3632200"/>
          <p14:tracePt t="34400" x="1254125" y="3638550"/>
          <p14:tracePt t="34416" x="1377950" y="3638550"/>
          <p14:tracePt t="34433" x="1587500" y="3638550"/>
          <p14:tracePt t="34450" x="1698625" y="3624263"/>
          <p14:tracePt t="34466" x="1803400" y="3592513"/>
          <p14:tracePt t="34483" x="1881188" y="3552825"/>
          <p14:tracePt t="34500" x="1939925" y="3494088"/>
          <p14:tracePt t="34516" x="1958975" y="3435350"/>
          <p14:tracePt t="34533" x="1958975" y="3344863"/>
          <p14:tracePt t="34550" x="1952625" y="3278188"/>
          <p14:tracePt t="34566" x="1920875" y="3240088"/>
          <p14:tracePt t="34583" x="1862138" y="3194050"/>
          <p14:tracePt t="34600" x="1789113" y="3141663"/>
          <p14:tracePt t="34616" x="1677988" y="3089275"/>
          <p14:tracePt t="34633" x="1436688" y="3055938"/>
          <p14:tracePt t="34650" x="1306513" y="3055938"/>
          <p14:tracePt t="34666" x="1176338" y="3095625"/>
          <p14:tracePt t="34683" x="1096963" y="3175000"/>
          <p14:tracePt t="34700" x="1050925" y="3278188"/>
          <p14:tracePt t="34716" x="1038225" y="3370263"/>
          <p14:tracePt t="34733" x="1071563" y="3462338"/>
          <p14:tracePt t="34750" x="1143000" y="3527425"/>
          <p14:tracePt t="34766" x="1241425" y="3611563"/>
          <p14:tracePt t="34783" x="1358900" y="3670300"/>
          <p14:tracePt t="34800" x="1501775" y="3709988"/>
          <p14:tracePt t="34816" x="1633538" y="3716338"/>
          <p14:tracePt t="34833" x="1770063" y="3716338"/>
          <p14:tracePt t="34850" x="1816100" y="3690938"/>
          <p14:tracePt t="34866" x="1841500" y="3676650"/>
          <p14:tracePt t="34883" x="1847850" y="3657600"/>
          <p14:tracePt t="34900" x="1854200" y="3632200"/>
          <p14:tracePt t="34916" x="1854200" y="3617913"/>
          <p14:tracePt t="34933" x="1854200" y="3605213"/>
          <p14:tracePt t="34949" x="1854200" y="3592513"/>
          <p14:tracePt t="34966" x="1854200" y="3579813"/>
          <p14:tracePt t="34983" x="1862138" y="3546475"/>
          <p14:tracePt t="35000" x="1874838" y="3494088"/>
          <p14:tracePt t="35017" x="1893888" y="3389313"/>
          <p14:tracePt t="35033" x="1939925" y="3160713"/>
          <p14:tracePt t="35050" x="1946275" y="2978150"/>
          <p14:tracePt t="35066" x="1979613" y="2776538"/>
          <p14:tracePt t="35083" x="1998663" y="2619375"/>
          <p14:tracePt t="35100" x="2017713" y="2495550"/>
          <p14:tracePt t="35116" x="2063750" y="2409825"/>
          <p14:tracePt t="35133" x="2116138" y="2338388"/>
          <p14:tracePt t="35150" x="2168525" y="2273300"/>
          <p14:tracePt t="35166" x="2227263" y="2220913"/>
          <p14:tracePt t="35183" x="2292350" y="2155825"/>
          <p14:tracePt t="35200" x="2363788" y="2103438"/>
          <p14:tracePt t="35216" x="2449513" y="2032000"/>
          <p14:tracePt t="35233" x="2547938" y="1979613"/>
          <p14:tracePt t="35249" x="2671763" y="1893888"/>
          <p14:tracePt t="35266" x="2736850" y="1828800"/>
          <p14:tracePt t="35283" x="2808288" y="1757363"/>
          <p14:tracePt t="35299" x="2860675" y="1704975"/>
          <p14:tracePt t="35316" x="2900363" y="1646238"/>
          <p14:tracePt t="35333" x="2938463" y="1587500"/>
          <p14:tracePt t="35349" x="2959100" y="1528763"/>
          <p14:tracePt t="35366" x="2971800" y="1470025"/>
          <p14:tracePt t="35383" x="2978150" y="1436688"/>
          <p14:tracePt t="35399" x="2978150" y="1411288"/>
          <p14:tracePt t="35416" x="2978150" y="1397000"/>
          <p14:tracePt t="35474" x="2978150" y="1404938"/>
          <p14:tracePt t="35482" x="2978150" y="1417638"/>
          <p14:tracePt t="35499" x="2984500" y="1476375"/>
          <p14:tracePt t="35500" x="3005138" y="1574800"/>
          <p14:tracePt t="35516" x="3043238" y="1698625"/>
          <p14:tracePt t="35533" x="3108325" y="1862138"/>
          <p14:tracePt t="35549" x="3160713" y="1992313"/>
          <p14:tracePt t="35566" x="3200400" y="2090738"/>
          <p14:tracePt t="35583" x="3206750" y="2181225"/>
          <p14:tracePt t="35599" x="3219450" y="2246313"/>
          <p14:tracePt t="35616" x="3240088" y="2279650"/>
          <p14:tracePt t="35633" x="3240088" y="2286000"/>
          <p14:tracePt t="35674" x="3240088" y="2279650"/>
          <p14:tracePt t="35681" x="3240088" y="2252663"/>
          <p14:tracePt t="35699" x="3240088" y="2227263"/>
          <p14:tracePt t="35699" x="3225800" y="2135188"/>
          <p14:tracePt t="35716" x="3206750" y="2044700"/>
          <p14:tracePt t="35733" x="3154363" y="1965325"/>
          <p14:tracePt t="35749" x="3108325" y="1906588"/>
          <p14:tracePt t="35766" x="3082925" y="1874838"/>
          <p14:tracePt t="35782" x="3076575" y="1862138"/>
          <p14:tracePt t="35826" x="3076575" y="1868488"/>
          <p14:tracePt t="35842" x="3070225" y="1887538"/>
          <p14:tracePt t="35850" x="3070225" y="1912938"/>
          <p14:tracePt t="35856" x="3070225" y="2011363"/>
          <p14:tracePt t="35866" x="3082925" y="2109788"/>
          <p14:tracePt t="35882" x="3101975" y="2214563"/>
          <p14:tracePt t="35899" x="3108325" y="2273300"/>
          <p14:tracePt t="35916" x="3116263" y="2286000"/>
          <p14:tracePt t="35970" x="3116263" y="2279650"/>
          <p14:tracePt t="35977" x="3116263" y="2273300"/>
          <p14:tracePt t="35983" x="3116263" y="2260600"/>
          <p14:tracePt t="35999" x="3116263" y="2233613"/>
          <p14:tracePt t="35999" x="3116263" y="2201863"/>
          <p14:tracePt t="36016" x="3108325" y="2181225"/>
          <p14:tracePt t="37470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this</a:t>
            </a:r>
            <a:r>
              <a:rPr lang="en-US" dirty="0" smtClean="0"/>
              <a:t> Reference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4"/>
            <a:ext cx="9135036" cy="536685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Two types of inputs are passed when a method is called: </a:t>
            </a:r>
          </a:p>
          <a:p>
            <a:pPr lvl="1"/>
            <a:r>
              <a:rPr lang="en-US" dirty="0" smtClean="0"/>
              <a:t>The object on which you invoke the method</a:t>
            </a:r>
          </a:p>
          <a:p>
            <a:pPr lvl="1"/>
            <a:r>
              <a:rPr lang="en-US" dirty="0" smtClean="0"/>
              <a:t>The method arguments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In the call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momsSavings.deposit(500) </a:t>
            </a:r>
            <a:r>
              <a:rPr lang="en-US" dirty="0" smtClean="0"/>
              <a:t>the method needs to know: </a:t>
            </a:r>
          </a:p>
          <a:p>
            <a:pPr lvl="1"/>
            <a:r>
              <a:rPr lang="en-US" dirty="0" smtClean="0"/>
              <a:t>The account object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momsSavings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The amount being deposited (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500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</a:t>
            </a:r>
            <a:r>
              <a:rPr lang="en-US" b="1" dirty="0" smtClean="0"/>
              <a:t>implicit parameter</a:t>
            </a:r>
            <a:r>
              <a:rPr lang="en-US" dirty="0" smtClean="0"/>
              <a:t> of a method is the object on which the method is invoked.</a:t>
            </a:r>
          </a:p>
          <a:p>
            <a:endParaRPr lang="en-US" dirty="0" smtClean="0"/>
          </a:p>
          <a:p>
            <a:r>
              <a:rPr lang="en-US" dirty="0" smtClean="0"/>
              <a:t>All other parameter variables are called </a:t>
            </a:r>
            <a:r>
              <a:rPr lang="en-US" b="1" dirty="0" smtClean="0"/>
              <a:t>explicit parameters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Up Arrow 3"/>
          <p:cNvSpPr/>
          <p:nvPr/>
        </p:nvSpPr>
        <p:spPr>
          <a:xfrm>
            <a:off x="2539935" y="2769887"/>
            <a:ext cx="469336" cy="1444758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Up Arrow 4"/>
          <p:cNvSpPr/>
          <p:nvPr/>
        </p:nvSpPr>
        <p:spPr>
          <a:xfrm rot="20416195">
            <a:off x="6221690" y="2761063"/>
            <a:ext cx="469336" cy="2620172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507"/>
    </mc:Choice>
    <mc:Fallback xmlns="">
      <p:transition spd="slow" advTm="86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 animBg="1"/>
      <p:bldP spid="5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6820" x="5283200" y="2097088"/>
          <p14:tracePt t="16829" x="5283200" y="2090738"/>
          <p14:tracePt t="17013" x="5297488" y="2082800"/>
          <p14:tracePt t="17021" x="5310188" y="2082800"/>
          <p14:tracePt t="17033" x="5322888" y="2076450"/>
          <p14:tracePt t="17037" x="5349875" y="2076450"/>
          <p14:tracePt t="17050" x="5387975" y="2076450"/>
          <p14:tracePt t="17066" x="5427663" y="2070100"/>
          <p14:tracePt t="17083" x="5446713" y="2070100"/>
          <p14:tracePt t="17099" x="5453063" y="2070100"/>
          <p14:tracePt t="17717" x="5461000" y="2070100"/>
          <p14:tracePt t="17725" x="5480050" y="2070100"/>
          <p14:tracePt t="17733" x="5505450" y="2070100"/>
          <p14:tracePt t="17738" x="5545138" y="2070100"/>
          <p14:tracePt t="17749" x="5689600" y="2063750"/>
          <p14:tracePt t="17766" x="5780088" y="2057400"/>
          <p14:tracePt t="17782" x="5845175" y="2057400"/>
          <p14:tracePt t="17799" x="5910263" y="2044700"/>
          <p14:tracePt t="17816" x="5962650" y="2044700"/>
          <p14:tracePt t="17832" x="6002338" y="2024063"/>
          <p14:tracePt t="17849" x="6054725" y="2011363"/>
          <p14:tracePt t="17866" x="6100763" y="1992313"/>
          <p14:tracePt t="17882" x="6165850" y="1973263"/>
          <p14:tracePt t="17899" x="6230938" y="1946275"/>
          <p14:tracePt t="17916" x="6289675" y="1920875"/>
          <p14:tracePt t="17932" x="6348413" y="1900238"/>
          <p14:tracePt t="17949" x="6400800" y="1881188"/>
          <p14:tracePt t="17966" x="6419850" y="1862138"/>
          <p14:tracePt t="17982" x="6434138" y="1854200"/>
          <p14:tracePt t="17999" x="6440488" y="1847850"/>
          <p14:tracePt t="18016" x="6459538" y="1835150"/>
          <p14:tracePt t="18032" x="6472238" y="1828800"/>
          <p14:tracePt t="18049" x="6484938" y="1816100"/>
          <p14:tracePt t="18065" x="6499225" y="1809750"/>
          <p14:tracePt t="18082" x="6518275" y="1795463"/>
          <p14:tracePt t="18099" x="6524625" y="1776413"/>
          <p14:tracePt t="18116" x="6530975" y="1770063"/>
          <p14:tracePt t="18132" x="6537325" y="1763713"/>
          <p14:tracePt t="18149" x="6545263" y="1757363"/>
          <p14:tracePt t="18165" x="6551613" y="1744663"/>
          <p14:tracePt t="18205" x="6551613" y="1736725"/>
          <p14:tracePt t="18219" x="6557963" y="1736725"/>
          <p14:tracePt t="18221" x="6564313" y="1730375"/>
          <p14:tracePt t="18233" x="6564313" y="1724025"/>
          <p14:tracePt t="18469" x="6557963" y="1724025"/>
          <p14:tracePt t="18486" x="6557963" y="1730375"/>
          <p14:tracePt t="18493" x="6551613" y="1730375"/>
          <p14:tracePt t="18499" x="6545263" y="1730375"/>
          <p14:tracePt t="18515" x="6537325" y="1744663"/>
          <p14:tracePt t="18532" x="6530975" y="1751013"/>
          <p14:tracePt t="18549" x="6518275" y="1757363"/>
          <p14:tracePt t="18565" x="6518275" y="1763713"/>
          <p14:tracePt t="18582" x="6511925" y="1763713"/>
          <p14:tracePt t="18599" x="6499225" y="1776413"/>
          <p14:tracePt t="18615" x="6478588" y="1789113"/>
          <p14:tracePt t="18632" x="6459538" y="1803400"/>
          <p14:tracePt t="18649" x="6440488" y="1816100"/>
          <p14:tracePt t="18665" x="6419850" y="1828800"/>
          <p14:tracePt t="18682" x="6394450" y="1847850"/>
          <p14:tracePt t="18699" x="6375400" y="1862138"/>
          <p14:tracePt t="18715" x="6348413" y="1874838"/>
          <p14:tracePt t="18732" x="6335713" y="1887538"/>
          <p14:tracePt t="18749" x="6296025" y="1912938"/>
          <p14:tracePt t="18765" x="6276975" y="1920875"/>
          <p14:tracePt t="18782" x="6243638" y="1927225"/>
          <p14:tracePt t="18799" x="6197600" y="1946275"/>
          <p14:tracePt t="18815" x="6107113" y="1958975"/>
          <p14:tracePt t="18832" x="6002338" y="1979613"/>
          <p14:tracePt t="18848" x="5878513" y="1992313"/>
          <p14:tracePt t="18865" x="5754688" y="1998663"/>
          <p14:tracePt t="18882" x="5643563" y="2011363"/>
          <p14:tracePt t="18899" x="5551488" y="2017713"/>
          <p14:tracePt t="18915" x="5505450" y="2024063"/>
          <p14:tracePt t="18932" x="5473700" y="2032000"/>
          <p14:tracePt t="18949" x="5467350" y="2032000"/>
          <p14:tracePt t="19109" x="5473700" y="2032000"/>
          <p14:tracePt t="19121" x="5486400" y="2024063"/>
          <p14:tracePt t="19121" x="5511800" y="2024063"/>
          <p14:tracePt t="19132" x="5578475" y="2005013"/>
          <p14:tracePt t="19148" x="5643563" y="1998663"/>
          <p14:tracePt t="19148" x="5675313" y="1992313"/>
          <p14:tracePt t="19165" x="5740400" y="1992313"/>
          <p14:tracePt t="19182" x="5807075" y="1985963"/>
          <p14:tracePt t="19198" x="5872163" y="1979613"/>
          <p14:tracePt t="19215" x="5918200" y="1965325"/>
          <p14:tracePt t="19232" x="5989638" y="1946275"/>
          <p14:tracePt t="19248" x="6061075" y="1920875"/>
          <p14:tracePt t="19265" x="6126163" y="1893888"/>
          <p14:tracePt t="19282" x="6165850" y="1874838"/>
          <p14:tracePt t="19298" x="6191250" y="1862138"/>
          <p14:tracePt t="19315" x="6211888" y="1841500"/>
          <p14:tracePt t="19332" x="6237288" y="1822450"/>
          <p14:tracePt t="19348" x="6270625" y="1795463"/>
          <p14:tracePt t="19365" x="6316663" y="1751013"/>
          <p14:tracePt t="19382" x="6342063" y="1730375"/>
          <p14:tracePt t="19398" x="6361113" y="1711325"/>
          <p14:tracePt t="19415" x="6381750" y="1684338"/>
          <p14:tracePt t="19432" x="6407150" y="1658938"/>
          <p14:tracePt t="19448" x="6434138" y="1639888"/>
          <p14:tracePt t="19465" x="6440488" y="1625600"/>
          <p14:tracePt t="19482" x="6446838" y="1619250"/>
          <p14:tracePt t="19498" x="6446838" y="1606550"/>
          <p14:tracePt t="19515" x="6446838" y="1600200"/>
          <p14:tracePt t="19532" x="6453188" y="1593850"/>
          <p14:tracePt t="19548" x="6453188" y="1587500"/>
          <p14:tracePt t="19565" x="6453188" y="1574800"/>
          <p14:tracePt t="21421" x="6446838" y="1574800"/>
          <p14:tracePt t="23294" x="6440488" y="1574800"/>
          <p14:tracePt t="23302" x="6426200" y="1581150"/>
          <p14:tracePt t="23318" x="6413500" y="1587500"/>
          <p14:tracePt t="23331" x="6413500" y="1593850"/>
          <p14:tracePt t="23334" x="6400800" y="1606550"/>
          <p14:tracePt t="23349" x="6367463" y="1625600"/>
          <p14:tracePt t="23365" x="6329363" y="1652588"/>
          <p14:tracePt t="23381" x="6270625" y="1671638"/>
          <p14:tracePt t="23399" x="6080125" y="1736725"/>
          <p14:tracePt t="23415" x="5937250" y="1763713"/>
          <p14:tracePt t="23432" x="5740400" y="1789113"/>
          <p14:tracePt t="23449" x="5545138" y="1809750"/>
          <p14:tracePt t="23465" x="5375275" y="1828800"/>
          <p14:tracePt t="23482" x="5192713" y="1835150"/>
          <p14:tracePt t="23499" x="5010150" y="1835150"/>
          <p14:tracePt t="23516" x="4846638" y="1835150"/>
          <p14:tracePt t="23532" x="4683125" y="1835150"/>
          <p14:tracePt t="23549" x="4506913" y="1835150"/>
          <p14:tracePt t="23565" x="4318000" y="1835150"/>
          <p14:tracePt t="23582" x="4127500" y="1822450"/>
          <p14:tracePt t="23599" x="3867150" y="1816100"/>
          <p14:tracePt t="23615" x="3703638" y="1816100"/>
          <p14:tracePt t="23632" x="3540125" y="1816100"/>
          <p14:tracePt t="23649" x="3357563" y="1816100"/>
          <p14:tracePt t="23665" x="3194050" y="1816100"/>
          <p14:tracePt t="23682" x="3036888" y="1816100"/>
          <p14:tracePt t="23699" x="2873375" y="1809750"/>
          <p14:tracePt t="23715" x="2743200" y="1809750"/>
          <p14:tracePt t="23732" x="2638425" y="1809750"/>
          <p14:tracePt t="23749" x="2540000" y="1809750"/>
          <p14:tracePt t="23766" x="2443163" y="1809750"/>
          <p14:tracePt t="23782" x="2357438" y="1809750"/>
          <p14:tracePt t="23799" x="2239963" y="1809750"/>
          <p14:tracePt t="23816" x="2155825" y="1809750"/>
          <p14:tracePt t="23832" x="2082800" y="1809750"/>
          <p14:tracePt t="23849" x="2005013" y="1809750"/>
          <p14:tracePt t="23865" x="1920875" y="1803400"/>
          <p14:tracePt t="23882" x="1887538" y="1803400"/>
          <p14:tracePt t="23899" x="1874838" y="1803400"/>
          <p14:tracePt t="23915" x="1874838" y="1795463"/>
          <p14:tracePt t="23932" x="1868488" y="1789113"/>
          <p14:tracePt t="23949" x="1862138" y="1789113"/>
          <p14:tracePt t="23965" x="1854200" y="1782763"/>
          <p14:tracePt t="23982" x="1841500" y="1782763"/>
          <p14:tracePt t="23998" x="1835150" y="1776413"/>
          <p14:tracePt t="24015" x="1828800" y="1776413"/>
          <p14:tracePt t="24032" x="1828800" y="1770063"/>
          <p14:tracePt t="24048" x="1822450" y="1770063"/>
          <p14:tracePt t="24143" x="1822450" y="1763713"/>
          <p14:tracePt t="24151" x="1828800" y="1763713"/>
          <p14:tracePt t="24167" x="1835150" y="1763713"/>
          <p14:tracePt t="24170" x="1841500" y="1763713"/>
          <p14:tracePt t="24183" x="1847850" y="1763713"/>
          <p14:tracePt t="24183" x="1862138" y="1763713"/>
          <p14:tracePt t="24198" x="1900238" y="1751013"/>
          <p14:tracePt t="24215" x="1927225" y="1751013"/>
          <p14:tracePt t="24232" x="1965325" y="1744663"/>
          <p14:tracePt t="24248" x="1985963" y="1744663"/>
          <p14:tracePt t="24265" x="2005013" y="1744663"/>
          <p14:tracePt t="24282" x="2024063" y="1744663"/>
          <p14:tracePt t="24298" x="2044700" y="1744663"/>
          <p14:tracePt t="24314" x="2051050" y="1744663"/>
          <p14:tracePt t="24331" x="2063750" y="1744663"/>
          <p14:tracePt t="24347" x="2070100" y="1744663"/>
          <p14:tracePt t="24364" x="2076450" y="1744663"/>
          <p14:tracePt t="24471" x="2070100" y="1744663"/>
          <p14:tracePt t="24479" x="2063750" y="1744663"/>
          <p14:tracePt t="24487" x="2051050" y="1744663"/>
          <p14:tracePt t="24495" x="2032000" y="1744663"/>
          <p14:tracePt t="24503" x="2017713" y="1744663"/>
          <p14:tracePt t="24515" x="1998663" y="1744663"/>
          <p14:tracePt t="24551" x="1992313" y="1751013"/>
          <p14:tracePt t="24583" x="1985963" y="1751013"/>
          <p14:tracePt t="24695" x="1992313" y="1751013"/>
          <p14:tracePt t="24711" x="1998663" y="1751013"/>
          <p14:tracePt t="24719" x="2017713" y="1751013"/>
          <p14:tracePt t="24727" x="2024063" y="1751013"/>
          <p14:tracePt t="24735" x="2044700" y="1751013"/>
          <p14:tracePt t="24748" x="2070100" y="1751013"/>
          <p14:tracePt t="24765" x="2082800" y="1751013"/>
          <p14:tracePt t="24782" x="2097088" y="1751013"/>
          <p14:tracePt t="25079" x="2103438" y="1751013"/>
          <p14:tracePt t="25087" x="2149475" y="1736725"/>
          <p14:tracePt t="25103" x="2168525" y="1736725"/>
          <p14:tracePt t="25115" x="2193925" y="1730375"/>
          <p14:tracePt t="25119" x="2260600" y="1724025"/>
          <p14:tracePt t="25132" x="2338388" y="1724025"/>
          <p14:tracePt t="25148" x="2416175" y="1717675"/>
          <p14:tracePt t="25165" x="2514600" y="1717675"/>
          <p14:tracePt t="25181" x="2619375" y="1717675"/>
          <p14:tracePt t="25198" x="2724150" y="1717675"/>
          <p14:tracePt t="25215" x="2965450" y="1717675"/>
          <p14:tracePt t="25231" x="3141663" y="1717675"/>
          <p14:tracePt t="25248" x="3305175" y="1717675"/>
          <p14:tracePt t="25265" x="3435350" y="1730375"/>
          <p14:tracePt t="25281" x="3573463" y="1744663"/>
          <p14:tracePt t="25298" x="3683000" y="1763713"/>
          <p14:tracePt t="25315" x="3741738" y="1782763"/>
          <p14:tracePt t="25331" x="3781425" y="1803400"/>
          <p14:tracePt t="25348" x="3814763" y="1822450"/>
          <p14:tracePt t="25365" x="3821113" y="1835150"/>
          <p14:tracePt t="25381" x="3827463" y="1841500"/>
          <p14:tracePt t="25398" x="3833813" y="1854200"/>
          <p14:tracePt t="25415" x="3833813" y="1893888"/>
          <p14:tracePt t="25431" x="3827463" y="1927225"/>
          <p14:tracePt t="25448" x="3814763" y="1979613"/>
          <p14:tracePt t="25465" x="3802063" y="2017713"/>
          <p14:tracePt t="25481" x="3781425" y="2063750"/>
          <p14:tracePt t="25498" x="3768725" y="2082800"/>
          <p14:tracePt t="25515" x="3756025" y="2116138"/>
          <p14:tracePt t="25531" x="3749675" y="2128838"/>
          <p14:tracePt t="25548" x="3741738" y="2128838"/>
          <p14:tracePt t="26927" x="3749675" y="2128838"/>
          <p14:tracePt t="26935" x="3762375" y="2128838"/>
          <p14:tracePt t="26943" x="3768725" y="2128838"/>
          <p14:tracePt t="26948" x="3787775" y="2122488"/>
          <p14:tracePt t="26964" x="3827463" y="2122488"/>
          <p14:tracePt t="26981" x="3867150" y="2116138"/>
          <p14:tracePt t="26997" x="3892550" y="2103438"/>
          <p14:tracePt t="27014" x="3932238" y="2063750"/>
          <p14:tracePt t="27031" x="3957638" y="2051050"/>
          <p14:tracePt t="27383" x="3951288" y="2051050"/>
          <p14:tracePt t="27391" x="3944938" y="2051050"/>
          <p14:tracePt t="27407" x="3932238" y="2057400"/>
          <p14:tracePt t="27415" x="3932238" y="2063750"/>
          <p14:tracePt t="27431" x="3911600" y="2057400"/>
          <p14:tracePt t="27551" x="3911600" y="2063750"/>
          <p14:tracePt t="27567" x="3911600" y="2070100"/>
          <p14:tracePt t="27570" x="3911600" y="2076450"/>
          <p14:tracePt t="27581" x="3911600" y="2082800"/>
          <p14:tracePt t="27839" x="3919538" y="2082800"/>
          <p14:tracePt t="27847" x="3932238" y="2090738"/>
          <p14:tracePt t="27855" x="3944938" y="2090738"/>
          <p14:tracePt t="27863" x="3957638" y="2097088"/>
          <p14:tracePt t="27863" x="3978275" y="2103438"/>
          <p14:tracePt t="27880" x="3990975" y="2116138"/>
          <p14:tracePt t="27881" x="4056063" y="2141538"/>
          <p14:tracePt t="27897" x="4127500" y="2193925"/>
          <p14:tracePt t="27914" x="4192588" y="2260600"/>
          <p14:tracePt t="27930" x="4244975" y="2332038"/>
          <p14:tracePt t="27947" x="4278313" y="2390775"/>
          <p14:tracePt t="27964" x="4278313" y="2455863"/>
          <p14:tracePt t="27980" x="4278313" y="2533650"/>
          <p14:tracePt t="27997" x="4278313" y="2606675"/>
          <p14:tracePt t="28014" x="4265613" y="2678113"/>
          <p14:tracePt t="28030" x="4206875" y="2762250"/>
          <p14:tracePt t="28047" x="4160838" y="2814638"/>
          <p14:tracePt t="28064" x="4121150" y="2873375"/>
          <p14:tracePt t="28080" x="4062413" y="2906713"/>
          <p14:tracePt t="28097" x="4030663" y="2925763"/>
          <p14:tracePt t="28113" x="3990975" y="2938463"/>
          <p14:tracePt t="28130" x="3944938" y="2946400"/>
          <p14:tracePt t="28147" x="3892550" y="2952750"/>
          <p14:tracePt t="28163" x="3827463" y="2959100"/>
          <p14:tracePt t="28180" x="3756025" y="2959100"/>
          <p14:tracePt t="28197" x="3644900" y="2959100"/>
          <p14:tracePt t="28214" x="3546475" y="2959100"/>
          <p14:tracePt t="28230" x="3403600" y="2959100"/>
          <p14:tracePt t="28247" x="3305175" y="2959100"/>
          <p14:tracePt t="28263" x="3225800" y="2959100"/>
          <p14:tracePt t="28280" x="3154363" y="2959100"/>
          <p14:tracePt t="28297" x="3082925" y="2952750"/>
          <p14:tracePt t="28313" x="3024188" y="2932113"/>
          <p14:tracePt t="28330" x="2978150" y="2925763"/>
          <p14:tracePt t="28347" x="2938463" y="2925763"/>
          <p14:tracePt t="28363" x="2925763" y="2925763"/>
          <p14:tracePt t="28380" x="2900363" y="2925763"/>
          <p14:tracePt t="28397" x="2873375" y="2919413"/>
          <p14:tracePt t="28413" x="2827338" y="2919413"/>
          <p14:tracePt t="28430" x="2762250" y="2906713"/>
          <p14:tracePt t="28447" x="2717800" y="2900363"/>
          <p14:tracePt t="28463" x="2678113" y="2900363"/>
          <p14:tracePt t="28480" x="2644775" y="2887663"/>
          <p14:tracePt t="28497" x="2619375" y="2867025"/>
          <p14:tracePt t="28513" x="2613025" y="2867025"/>
          <p14:tracePt t="28530" x="2606675" y="2854325"/>
          <p14:tracePt t="28547" x="2598738" y="2847975"/>
          <p14:tracePt t="28563" x="2598738" y="2835275"/>
          <p14:tracePt t="28580" x="2598738" y="2827338"/>
          <p14:tracePt t="28597" x="2592388" y="2820988"/>
          <p14:tracePt t="28823" x="2592388" y="2814638"/>
          <p14:tracePt t="28828" x="2592388" y="2801938"/>
          <p14:tracePt t="28847" x="2592388" y="2795588"/>
          <p14:tracePt t="28847" x="2592388" y="2789238"/>
          <p14:tracePt t="28864" x="2592388" y="2776538"/>
          <p14:tracePt t="29039" x="2598738" y="2776538"/>
          <p14:tracePt t="29047" x="2606675" y="2776538"/>
          <p14:tracePt t="29055" x="2671763" y="2776538"/>
          <p14:tracePt t="29063" x="2795588" y="2776538"/>
          <p14:tracePt t="29080" x="2965450" y="2776538"/>
          <p14:tracePt t="29097" x="3141663" y="2776538"/>
          <p14:tracePt t="29113" x="3305175" y="2776538"/>
          <p14:tracePt t="29130" x="3468688" y="2776538"/>
          <p14:tracePt t="29146" x="3586163" y="2776538"/>
          <p14:tracePt t="29163" x="3670300" y="2776538"/>
          <p14:tracePt t="29180" x="3735388" y="2776538"/>
          <p14:tracePt t="29197" x="3787775" y="2776538"/>
          <p14:tracePt t="29213" x="3827463" y="2776538"/>
          <p14:tracePt t="29230" x="3867150" y="2776538"/>
          <p14:tracePt t="29246" x="3932238" y="2776538"/>
          <p14:tracePt t="29263" x="3957638" y="2776538"/>
          <p14:tracePt t="29280" x="3970338" y="2776538"/>
          <p14:tracePt t="29296" x="3984625" y="2776538"/>
          <p14:tracePt t="29313" x="3990975" y="2776538"/>
          <p14:tracePt t="29330" x="3997325" y="2776538"/>
          <p14:tracePt t="29346" x="4010025" y="2768600"/>
          <p14:tracePt t="29363" x="4037013" y="2768600"/>
          <p14:tracePt t="29380" x="4081463" y="2768600"/>
          <p14:tracePt t="29396" x="4148138" y="2768600"/>
          <p14:tracePt t="29413" x="4206875" y="2768600"/>
          <p14:tracePt t="29430" x="4271963" y="2768600"/>
          <p14:tracePt t="29446" x="4349750" y="2768600"/>
          <p14:tracePt t="29463" x="4383088" y="2768600"/>
          <p14:tracePt t="29480" x="4421188" y="2768600"/>
          <p14:tracePt t="29496" x="4479925" y="2768600"/>
          <p14:tracePt t="29513" x="4532313" y="2768600"/>
          <p14:tracePt t="29530" x="4605338" y="2768600"/>
          <p14:tracePt t="29546" x="4656138" y="2768600"/>
          <p14:tracePt t="29563" x="4702175" y="2768600"/>
          <p14:tracePt t="29580" x="4735513" y="2768600"/>
          <p14:tracePt t="29596" x="4775200" y="2768600"/>
          <p14:tracePt t="29613" x="4806950" y="2768600"/>
          <p14:tracePt t="29630" x="4846638" y="2782888"/>
          <p14:tracePt t="29646" x="4899025" y="2782888"/>
          <p14:tracePt t="29663" x="4937125" y="2782888"/>
          <p14:tracePt t="29680" x="4970463" y="2782888"/>
          <p14:tracePt t="29696" x="5003800" y="2789238"/>
          <p14:tracePt t="29713" x="5029200" y="2789238"/>
          <p14:tracePt t="29730" x="5054600" y="2789238"/>
          <p14:tracePt t="29746" x="5081588" y="2789238"/>
          <p14:tracePt t="29763" x="5121275" y="2795588"/>
          <p14:tracePt t="29779" x="5173663" y="2795588"/>
          <p14:tracePt t="29796" x="5224463" y="2808288"/>
          <p14:tracePt t="29813" x="5270500" y="2814638"/>
          <p14:tracePt t="29830" x="5322888" y="2820988"/>
          <p14:tracePt t="29846" x="5387975" y="2827338"/>
          <p14:tracePt t="29863" x="5434013" y="2835275"/>
          <p14:tracePt t="29879" x="5492750" y="2835275"/>
          <p14:tracePt t="29896" x="5564188" y="2835275"/>
          <p14:tracePt t="29913" x="5630863" y="2835275"/>
          <p14:tracePt t="29929" x="5695950" y="2835275"/>
          <p14:tracePt t="29946" x="5761038" y="2835275"/>
          <p14:tracePt t="29963" x="5799138" y="2835275"/>
          <p14:tracePt t="29979" x="5826125" y="2835275"/>
          <p14:tracePt t="29996" x="5832475" y="2835275"/>
          <p14:tracePt t="31175" x="5826125" y="2835275"/>
          <p14:tracePt t="31198" x="5819775" y="2835275"/>
          <p14:tracePt t="31215" x="5813425" y="2835275"/>
          <p14:tracePt t="31223" x="5813425" y="2841625"/>
          <p14:tracePt t="31238" x="5799138" y="2841625"/>
          <p14:tracePt t="31247" x="5786438" y="2841625"/>
          <p14:tracePt t="31254" x="5754688" y="2847975"/>
          <p14:tracePt t="31262" x="5643563" y="2847975"/>
          <p14:tracePt t="31279" x="5526088" y="2854325"/>
          <p14:tracePt t="31296" x="5394325" y="2854325"/>
          <p14:tracePt t="31312" x="5238750" y="2860675"/>
          <p14:tracePt t="31329" x="5075238" y="2860675"/>
          <p14:tracePt t="31346" x="4884738" y="2860675"/>
          <p14:tracePt t="31362" x="4716463" y="2860675"/>
          <p14:tracePt t="31379" x="4538663" y="2860675"/>
          <p14:tracePt t="31396" x="4349750" y="2860675"/>
          <p14:tracePt t="31412" x="4173538" y="2847975"/>
          <p14:tracePt t="31429" x="3990975" y="2835275"/>
          <p14:tracePt t="31446" x="3827463" y="2827338"/>
          <p14:tracePt t="31462" x="3644900" y="2820988"/>
          <p14:tracePt t="31479" x="3552825" y="2820988"/>
          <p14:tracePt t="31496" x="3468688" y="2820988"/>
          <p14:tracePt t="31512" x="3403600" y="2820988"/>
          <p14:tracePt t="31529" x="3351213" y="2820988"/>
          <p14:tracePt t="31545" x="3298825" y="2820988"/>
          <p14:tracePt t="31562" x="3233738" y="2820988"/>
          <p14:tracePt t="31579" x="3181350" y="2820988"/>
          <p14:tracePt t="31595" x="3128963" y="2820988"/>
          <p14:tracePt t="31612" x="3076575" y="2820988"/>
          <p14:tracePt t="31629" x="3005138" y="2820988"/>
          <p14:tracePt t="31645" x="2925763" y="2820988"/>
          <p14:tracePt t="31662" x="2808288" y="2820988"/>
          <p14:tracePt t="31679" x="2749550" y="2820988"/>
          <p14:tracePt t="31695" x="2690813" y="2820988"/>
          <p14:tracePt t="31712" x="2659063" y="2820988"/>
          <p14:tracePt t="31729" x="2632075" y="2820988"/>
          <p14:tracePt t="31745" x="2598738" y="2820988"/>
          <p14:tracePt t="31762" x="2579688" y="2814638"/>
          <p14:tracePt t="31779" x="2554288" y="2814638"/>
          <p14:tracePt t="31795" x="2527300" y="2801938"/>
          <p14:tracePt t="31812" x="2508250" y="2795588"/>
          <p14:tracePt t="31829" x="2495550" y="2795588"/>
          <p14:tracePt t="31942" x="2501900" y="2795588"/>
          <p14:tracePt t="31951" x="2514600" y="2795588"/>
          <p14:tracePt t="31959" x="2547938" y="2795588"/>
          <p14:tracePt t="31963" x="2625725" y="2795588"/>
          <p14:tracePt t="31979" x="2724150" y="2795588"/>
          <p14:tracePt t="31995" x="2841625" y="2795588"/>
          <p14:tracePt t="32012" x="2984500" y="2795588"/>
          <p14:tracePt t="32029" x="3122613" y="2795588"/>
          <p14:tracePt t="32045" x="3252788" y="2801938"/>
          <p14:tracePt t="32062" x="3416300" y="2820988"/>
          <p14:tracePt t="32079" x="3506788" y="2820988"/>
          <p14:tracePt t="32095" x="3605213" y="2820988"/>
          <p14:tracePt t="32112" x="3703638" y="2820988"/>
          <p14:tracePt t="32129" x="3802063" y="2808288"/>
          <p14:tracePt t="32145" x="3911600" y="2789238"/>
          <p14:tracePt t="32162" x="3978275" y="2782888"/>
          <p14:tracePt t="32179" x="4030663" y="2768600"/>
          <p14:tracePt t="32195" x="4049713" y="2755900"/>
          <p14:tracePt t="32212" x="4075113" y="2736850"/>
          <p14:tracePt t="32229" x="4089400" y="2730500"/>
          <p14:tracePt t="32245" x="4095750" y="2724150"/>
          <p14:tracePt t="32262" x="4114800" y="2709863"/>
          <p14:tracePt t="32279" x="4127500" y="2697163"/>
          <p14:tracePt t="32295" x="4140200" y="2684463"/>
          <p14:tracePt t="32312" x="4148138" y="2665413"/>
          <p14:tracePt t="32329" x="4154488" y="2644775"/>
          <p14:tracePt t="32345" x="4154488" y="2625725"/>
          <p14:tracePt t="32362" x="4148138" y="2606675"/>
          <p14:tracePt t="32378" x="4127500" y="2573338"/>
          <p14:tracePt t="32395" x="4102100" y="2533650"/>
          <p14:tracePt t="32412" x="4043363" y="2468563"/>
          <p14:tracePt t="32428" x="3963988" y="2430463"/>
          <p14:tracePt t="32445" x="3867150" y="2384425"/>
          <p14:tracePt t="32462" x="3703638" y="2311400"/>
          <p14:tracePt t="32478" x="3586163" y="2292350"/>
          <p14:tracePt t="32495" x="3454400" y="2279650"/>
          <p14:tracePt t="32512" x="3324225" y="2266950"/>
          <p14:tracePt t="32529" x="3194050" y="2252663"/>
          <p14:tracePt t="32545" x="3076575" y="2252663"/>
          <p14:tracePt t="32562" x="2971800" y="2252663"/>
          <p14:tracePt t="32578" x="2887663" y="2252663"/>
          <p14:tracePt t="32595" x="2814638" y="2252663"/>
          <p14:tracePt t="32612" x="2762250" y="2252663"/>
          <p14:tracePt t="32628" x="2703513" y="2252663"/>
          <p14:tracePt t="32645" x="2644775" y="2260600"/>
          <p14:tracePt t="32662" x="2592388" y="2266950"/>
          <p14:tracePt t="32678" x="2514600" y="2279650"/>
          <p14:tracePt t="32695" x="2462213" y="2279650"/>
          <p14:tracePt t="32712" x="2403475" y="2286000"/>
          <p14:tracePt t="32728" x="2351088" y="2286000"/>
          <p14:tracePt t="32745" x="2305050" y="2286000"/>
          <p14:tracePt t="32762" x="2260600" y="2292350"/>
          <p14:tracePt t="32778" x="2220913" y="2292350"/>
          <p14:tracePt t="32795" x="2187575" y="2305050"/>
          <p14:tracePt t="32812" x="2128838" y="2319338"/>
          <p14:tracePt t="32828" x="2103438" y="2325688"/>
          <p14:tracePt t="32845" x="2076450" y="2338388"/>
          <p14:tracePt t="32862" x="2057400" y="2351088"/>
          <p14:tracePt t="32878" x="2032000" y="2357438"/>
          <p14:tracePt t="32895" x="2017713" y="2370138"/>
          <p14:tracePt t="32912" x="2005013" y="2378075"/>
          <p14:tracePt t="32928" x="1998663" y="2390775"/>
          <p14:tracePt t="32945" x="1979613" y="2397125"/>
          <p14:tracePt t="32962" x="1965325" y="2416175"/>
          <p14:tracePt t="32978" x="1958975" y="2430463"/>
          <p14:tracePt t="32995" x="1958975" y="2455863"/>
          <p14:tracePt t="33011" x="1958975" y="2468563"/>
          <p14:tracePt t="33028" x="1958975" y="2474913"/>
          <p14:tracePt t="33045" x="1958975" y="2489200"/>
          <p14:tracePt t="33062" x="1965325" y="2495550"/>
          <p14:tracePt t="33078" x="1979613" y="2514600"/>
          <p14:tracePt t="33095" x="1998663" y="2547938"/>
          <p14:tracePt t="33111" x="2017713" y="2573338"/>
          <p14:tracePt t="33128" x="2044700" y="2579688"/>
          <p14:tracePt t="33145" x="2070100" y="2598738"/>
          <p14:tracePt t="33162" x="2097088" y="2613025"/>
          <p14:tracePt t="33178" x="2122488" y="2625725"/>
          <p14:tracePt t="33195" x="2162175" y="2651125"/>
          <p14:tracePt t="33211" x="2187575" y="2678113"/>
          <p14:tracePt t="33228" x="2227263" y="2690813"/>
          <p14:tracePt t="33245" x="2260600" y="2709863"/>
          <p14:tracePt t="33261" x="2305050" y="2724150"/>
          <p14:tracePt t="33278" x="2370138" y="2730500"/>
          <p14:tracePt t="33295" x="2409825" y="2730500"/>
          <p14:tracePt t="33311" x="2474913" y="2743200"/>
          <p14:tracePt t="33328" x="2566988" y="2749550"/>
          <p14:tracePt t="33345" x="2644775" y="2755900"/>
          <p14:tracePt t="33361" x="2730500" y="2755900"/>
          <p14:tracePt t="33378" x="2795588" y="2755900"/>
          <p14:tracePt t="33395" x="2867025" y="2755900"/>
          <p14:tracePt t="33411" x="2946400" y="2755900"/>
          <p14:tracePt t="33428" x="3024188" y="2755900"/>
          <p14:tracePt t="33445" x="3116263" y="2762250"/>
          <p14:tracePt t="33461" x="3187700" y="2762250"/>
          <p14:tracePt t="33478" x="3284538" y="2768600"/>
          <p14:tracePt t="33495" x="3336925" y="2776538"/>
          <p14:tracePt t="33511" x="3403600" y="2776538"/>
          <p14:tracePt t="33528" x="3454400" y="2776538"/>
          <p14:tracePt t="33545" x="3506788" y="2776538"/>
          <p14:tracePt t="33562" x="3565525" y="2782888"/>
          <p14:tracePt t="33578" x="3638550" y="2782888"/>
          <p14:tracePt t="33595" x="3716338" y="2782888"/>
          <p14:tracePt t="33612" x="3775075" y="2789238"/>
          <p14:tracePt t="33628" x="3840163" y="2789238"/>
          <p14:tracePt t="33645" x="3892550" y="2789238"/>
          <p14:tracePt t="33662" x="3932238" y="2789238"/>
          <p14:tracePt t="33678" x="3938588" y="2789238"/>
          <p14:tracePt t="38077" x="3951288" y="2789238"/>
          <p14:tracePt t="38085" x="3978275" y="2795588"/>
          <p14:tracePt t="38093" x="4068763" y="2808288"/>
          <p14:tracePt t="38093" x="4114800" y="2814638"/>
          <p14:tracePt t="38109" x="4192588" y="2835275"/>
          <p14:tracePt t="38125" x="4278313" y="2847975"/>
          <p14:tracePt t="38142" x="4349750" y="2867025"/>
          <p14:tracePt t="38159" x="4408488" y="2873375"/>
          <p14:tracePt t="38175" x="4460875" y="2873375"/>
          <p14:tracePt t="38192" x="4525963" y="2873375"/>
          <p14:tracePt t="38209" x="4605338" y="2873375"/>
          <p14:tracePt t="38226" x="4716463" y="2873375"/>
          <p14:tracePt t="38242" x="4806950" y="2873375"/>
          <p14:tracePt t="38259" x="4905375" y="2873375"/>
          <p14:tracePt t="38275" x="5003800" y="2873375"/>
          <p14:tracePt t="38292" x="5081588" y="2873375"/>
          <p14:tracePt t="38309" x="5211763" y="2873375"/>
          <p14:tracePt t="38325" x="5283200" y="2873375"/>
          <p14:tracePt t="38342" x="5381625" y="2873375"/>
          <p14:tracePt t="38358" x="5467350" y="2873375"/>
          <p14:tracePt t="38375" x="5570538" y="2873375"/>
          <p14:tracePt t="38392" x="5662613" y="2867025"/>
          <p14:tracePt t="38408" x="5748338" y="2854325"/>
          <p14:tracePt t="38425" x="5832475" y="2854325"/>
          <p14:tracePt t="38442" x="5910263" y="2854325"/>
          <p14:tracePt t="38458" x="5956300" y="2854325"/>
          <p14:tracePt t="38475" x="5983288" y="2854325"/>
          <p14:tracePt t="38492" x="6002338" y="2847975"/>
          <p14:tracePt t="38508" x="6015038" y="2841625"/>
          <p14:tracePt t="38597" x="6015038" y="2835275"/>
          <p14:tracePt t="38613" x="6015038" y="2827338"/>
          <p14:tracePt t="38621" x="6015038" y="2820988"/>
          <p14:tracePt t="38628" x="6008688" y="2820988"/>
          <p14:tracePt t="38642" x="6008688" y="2814638"/>
          <p14:tracePt t="39557" x="6002338" y="2814638"/>
          <p14:tracePt t="39653" x="6002338" y="2808288"/>
          <p14:tracePt t="39677" x="5995988" y="2808288"/>
          <p14:tracePt t="39685" x="5989638" y="2808288"/>
          <p14:tracePt t="39693" x="5983288" y="2801938"/>
          <p14:tracePt t="39712" x="5976938" y="2801938"/>
          <p14:tracePt t="39717" x="5976938" y="2795588"/>
          <p14:tracePt t="39725" x="5956300" y="2795588"/>
          <p14:tracePt t="39741" x="5949950" y="2795588"/>
          <p14:tracePt t="39758" x="5937250" y="2795588"/>
          <p14:tracePt t="39775" x="5910263" y="2795588"/>
          <p14:tracePt t="39791" x="5878513" y="2808288"/>
          <p14:tracePt t="39808" x="5851525" y="2814638"/>
          <p14:tracePt t="39825" x="5819775" y="2827338"/>
          <p14:tracePt t="39841" x="5792788" y="2841625"/>
          <p14:tracePt t="39858" x="5773738" y="2854325"/>
          <p14:tracePt t="39875" x="5754688" y="2879725"/>
          <p14:tracePt t="39891" x="5748338" y="2894013"/>
          <p14:tracePt t="39908" x="5748338" y="2900363"/>
          <p14:tracePt t="39925" x="5748338" y="2906713"/>
          <p14:tracePt t="39941" x="5754688" y="2906713"/>
          <p14:tracePt t="39958" x="5761038" y="2913063"/>
          <p14:tracePt t="39975" x="5786438" y="2913063"/>
          <p14:tracePt t="39991" x="5813425" y="2913063"/>
          <p14:tracePt t="40008" x="5851525" y="2913063"/>
          <p14:tracePt t="40025" x="5884863" y="2913063"/>
          <p14:tracePt t="40041" x="5897563" y="2913063"/>
          <p14:tracePt t="40058" x="5903913" y="2913063"/>
          <p14:tracePt t="40101" x="5903913" y="2906713"/>
          <p14:tracePt t="40117" x="5910263" y="2900363"/>
          <p14:tracePt t="40125" x="5910263" y="2894013"/>
          <p14:tracePt t="40141" x="5910263" y="2887663"/>
          <p14:tracePt t="40146" x="5897563" y="2879725"/>
          <p14:tracePt t="40158" x="5891213" y="2873375"/>
          <p14:tracePt t="40174" x="5878513" y="2867025"/>
          <p14:tracePt t="40191" x="5851525" y="2860675"/>
          <p14:tracePt t="40208" x="5819775" y="2860675"/>
          <p14:tracePt t="40225" x="5799138" y="2860675"/>
          <p14:tracePt t="40242" x="5780088" y="2860675"/>
          <p14:tracePt t="40258" x="5754688" y="2860675"/>
          <p14:tracePt t="40274" x="5734050" y="2867025"/>
          <p14:tracePt t="40291" x="5721350" y="2873375"/>
          <p14:tracePt t="40308" x="5708650" y="2887663"/>
          <p14:tracePt t="40324" x="5695950" y="2906713"/>
          <p14:tracePt t="40341" x="5695950" y="2919413"/>
          <p14:tracePt t="40397" x="5702300" y="2925763"/>
          <p14:tracePt t="40405" x="5721350" y="2932113"/>
          <p14:tracePt t="40413" x="5761038" y="2932113"/>
          <p14:tracePt t="40424" x="5813425" y="2932113"/>
          <p14:tracePt t="40441" x="5851525" y="2932113"/>
          <p14:tracePt t="40458" x="5891213" y="2906713"/>
          <p14:tracePt t="40474" x="5918200" y="2887663"/>
          <p14:tracePt t="40491" x="5937250" y="2867025"/>
          <p14:tracePt t="40508" x="5937250" y="2854325"/>
          <p14:tracePt t="40524" x="5930900" y="2820988"/>
          <p14:tracePt t="40541" x="5910263" y="2795588"/>
          <p14:tracePt t="40558" x="5891213" y="2795588"/>
          <p14:tracePt t="40574" x="5878513" y="2789238"/>
          <p14:tracePt t="40591" x="5859463" y="2789238"/>
          <p14:tracePt t="40608" x="5838825" y="2795588"/>
          <p14:tracePt t="40624" x="5813425" y="2801938"/>
          <p14:tracePt t="40641" x="5786438" y="2820988"/>
          <p14:tracePt t="40658" x="5773738" y="2835275"/>
          <p14:tracePt t="40674" x="5767388" y="2854325"/>
          <p14:tracePt t="40691" x="5767388" y="2867025"/>
          <p14:tracePt t="40708" x="5773738" y="2879725"/>
          <p14:tracePt t="40724" x="5792788" y="2879725"/>
          <p14:tracePt t="40741" x="5838825" y="2894013"/>
          <p14:tracePt t="40758" x="5865813" y="2894013"/>
          <p14:tracePt t="40774" x="5884863" y="2894013"/>
          <p14:tracePt t="40791" x="5903913" y="2873375"/>
          <p14:tracePt t="40808" x="5930900" y="2860675"/>
          <p14:tracePt t="40824" x="5930900" y="2854325"/>
          <p14:tracePt t="40841" x="5937250" y="2841625"/>
          <p14:tracePt t="40857" x="5937250" y="2827338"/>
          <p14:tracePt t="40875" x="5924550" y="2820988"/>
          <p14:tracePt t="40934" x="5918200" y="2820988"/>
          <p14:tracePt t="40950" x="5903913" y="2820988"/>
          <p14:tracePt t="40958" x="5897563" y="2827338"/>
          <p14:tracePt t="40966" x="5884863" y="2841625"/>
          <p14:tracePt t="40975" x="5872163" y="2860675"/>
          <p14:tracePt t="40992" x="5865813" y="2867025"/>
          <p14:tracePt t="42558" x="5859463" y="2867025"/>
          <p14:tracePt t="42598" x="5851525" y="2867025"/>
          <p14:tracePt t="42622" x="5845175" y="2867025"/>
          <p14:tracePt t="42638" x="5838825" y="2873375"/>
          <p14:tracePt t="42702" x="5832475" y="2873375"/>
          <p14:tracePt t="42726" x="5832475" y="2879725"/>
          <p14:tracePt t="42742" x="5826125" y="2879725"/>
          <p14:tracePt t="42758" x="5826125" y="2887663"/>
          <p14:tracePt t="42766" x="5813425" y="2887663"/>
          <p14:tracePt t="42783" x="5807075" y="2894013"/>
          <p14:tracePt t="42783" x="5799138" y="2894013"/>
          <p14:tracePt t="42791" x="5792788" y="2906713"/>
          <p14:tracePt t="42808" x="5773738" y="2913063"/>
          <p14:tracePt t="42824" x="5748338" y="2932113"/>
          <p14:tracePt t="42841" x="5721350" y="2959100"/>
          <p14:tracePt t="42858" x="5708650" y="2971800"/>
          <p14:tracePt t="42874" x="5681663" y="2990850"/>
          <p14:tracePt t="42891" x="5662613" y="3011488"/>
          <p14:tracePt t="42908" x="5649913" y="3017838"/>
          <p14:tracePt t="42924" x="5637213" y="3024188"/>
          <p14:tracePt t="42941" x="5622925" y="3036888"/>
          <p14:tracePt t="42958" x="5603875" y="3055938"/>
          <p14:tracePt t="42974" x="5584825" y="3076575"/>
          <p14:tracePt t="42991" x="5557838" y="3108325"/>
          <p14:tracePt t="43008" x="5532438" y="3128963"/>
          <p14:tracePt t="43024" x="5505450" y="3160713"/>
          <p14:tracePt t="43041" x="5473700" y="3194050"/>
          <p14:tracePt t="43058" x="5461000" y="3219450"/>
          <p14:tracePt t="43074" x="5453063" y="3233738"/>
          <p14:tracePt t="43091" x="5446713" y="3252788"/>
          <p14:tracePt t="43108" x="5446713" y="3265488"/>
          <p14:tracePt t="43124" x="5446713" y="3278188"/>
          <p14:tracePt t="43141" x="5446713" y="3298825"/>
          <p14:tracePt t="43158" x="5446713" y="3336925"/>
          <p14:tracePt t="43174" x="5446713" y="3363913"/>
          <p14:tracePt t="43191" x="5453063" y="3395663"/>
          <p14:tracePt t="43208" x="5461000" y="3429000"/>
          <p14:tracePt t="43224" x="5473700" y="3475038"/>
          <p14:tracePt t="43241" x="5505450" y="3527425"/>
          <p14:tracePt t="43258" x="5519738" y="3559175"/>
          <p14:tracePt t="43274" x="5532438" y="3586163"/>
          <p14:tracePt t="43291" x="5545138" y="3617913"/>
          <p14:tracePt t="43308" x="5551488" y="3632200"/>
          <p14:tracePt t="43324" x="5570538" y="3663950"/>
          <p14:tracePt t="43341" x="5584825" y="3690938"/>
          <p14:tracePt t="46454" x="5584825" y="3683000"/>
          <p14:tracePt t="46462" x="5591175" y="3676650"/>
          <p14:tracePt t="46486" x="5591175" y="3670300"/>
          <p14:tracePt t="46502" x="5591175" y="3663950"/>
          <p14:tracePt t="46512" x="5591175" y="3657600"/>
          <p14:tracePt t="46526" x="5591175" y="3651250"/>
          <p14:tracePt t="46542" x="5591175" y="3644900"/>
          <p14:tracePt t="46549" x="5597525" y="3624263"/>
          <p14:tracePt t="46556" x="5597525" y="3598863"/>
          <p14:tracePt t="46573" x="5597525" y="3559175"/>
          <p14:tracePt t="46573" x="5597525" y="3533775"/>
          <p14:tracePt t="46590" x="5591175" y="3500438"/>
          <p14:tracePt t="46606" x="5570538" y="3454400"/>
          <p14:tracePt t="46623" x="5545138" y="3416300"/>
          <p14:tracePt t="46639" x="5480050" y="3357563"/>
          <p14:tracePt t="46656" x="5394325" y="3311525"/>
          <p14:tracePt t="46673" x="5291138" y="3259138"/>
          <p14:tracePt t="46690" x="5192713" y="3200400"/>
          <p14:tracePt t="46706" x="5035550" y="3148013"/>
          <p14:tracePt t="46723" x="4911725" y="3095625"/>
          <p14:tracePt t="46739" x="4794250" y="3049588"/>
          <p14:tracePt t="46756" x="4676775" y="3005138"/>
          <p14:tracePt t="46773" x="4578350" y="2971800"/>
          <p14:tracePt t="46773" x="4552950" y="2952750"/>
          <p14:tracePt t="46790" x="4460875" y="2932113"/>
          <p14:tracePt t="46806" x="4368800" y="2913063"/>
          <p14:tracePt t="46823" x="4278313" y="2900363"/>
          <p14:tracePt t="46839" x="4206875" y="2887663"/>
          <p14:tracePt t="46856" x="4121150" y="2887663"/>
          <p14:tracePt t="46873" x="4037013" y="2879725"/>
          <p14:tracePt t="46889" x="3938588" y="2873375"/>
          <p14:tracePt t="46906" x="3860800" y="2860675"/>
          <p14:tracePt t="46923" x="3781425" y="2860675"/>
          <p14:tracePt t="46939" x="3716338" y="2847975"/>
          <p14:tracePt t="46956" x="3663950" y="2847975"/>
          <p14:tracePt t="46973" x="3624263" y="2847975"/>
          <p14:tracePt t="46989" x="3559175" y="2847975"/>
          <p14:tracePt t="47006" x="3513138" y="2841625"/>
          <p14:tracePt t="47023" x="3475038" y="2841625"/>
          <p14:tracePt t="47039" x="3462338" y="2841625"/>
          <p14:tracePt t="47056" x="3454400" y="2835275"/>
          <p14:tracePt t="47073" x="3448050" y="2835275"/>
          <p14:tracePt t="47262" x="3441700" y="2827338"/>
          <p14:tracePt t="47286" x="3441700" y="2820988"/>
          <p14:tracePt t="47294" x="3435350" y="2814638"/>
          <p14:tracePt t="47310" x="3435350" y="2808288"/>
          <p14:tracePt t="47326" x="3435350" y="2801938"/>
          <p14:tracePt t="47334" x="3429000" y="2801938"/>
          <p14:tracePt t="47339" x="3429000" y="2795588"/>
          <p14:tracePt t="56085" x="3422650" y="2795588"/>
          <p14:tracePt t="56109" x="3416300" y="2795588"/>
          <p14:tracePt t="56125" x="3416300" y="2801938"/>
          <p14:tracePt t="56149" x="3409950" y="2808288"/>
          <p14:tracePt t="56741" x="3409950" y="2814638"/>
          <p14:tracePt t="56749" x="3403600" y="2814638"/>
          <p14:tracePt t="56773" x="3403600" y="2820988"/>
          <p14:tracePt t="56774" x="3403600" y="2827338"/>
          <p14:tracePt t="56933" x="3403600" y="2835275"/>
          <p14:tracePt t="56949" x="3395663" y="2835275"/>
          <p14:tracePt t="56997" x="3389313" y="2835275"/>
          <p14:tracePt t="57061" x="3382963" y="2835275"/>
          <p14:tracePt t="57109" x="3376613" y="2841625"/>
          <p14:tracePt t="57125" x="3370263" y="2841625"/>
          <p14:tracePt t="57157" x="3363913" y="2841625"/>
          <p14:tracePt t="57181" x="3357563" y="2841625"/>
          <p14:tracePt t="57205" x="3351213" y="2841625"/>
          <p14:tracePt t="57216" x="3344863" y="2841625"/>
          <p14:tracePt t="57237" x="3336925" y="2841625"/>
          <p14:tracePt t="57245" x="3336925" y="2847975"/>
          <p14:tracePt t="57253" x="3330575" y="2847975"/>
          <p14:tracePt t="57269" x="3324225" y="2847975"/>
          <p14:tracePt t="57285" x="3317875" y="2854325"/>
          <p14:tracePt t="57286" x="3311525" y="2854325"/>
          <p14:tracePt t="57325" x="3305175" y="2854325"/>
          <p14:tracePt t="57341" x="3298825" y="2854325"/>
          <p14:tracePt t="57341" x="3292475" y="2854325"/>
          <p14:tracePt t="57352" x="3284538" y="2854325"/>
          <p14:tracePt t="57369" x="3271838" y="2860675"/>
          <p14:tracePt t="57385" x="3252788" y="2860675"/>
          <p14:tracePt t="57402" x="3240088" y="2860675"/>
          <p14:tracePt t="57419" x="3213100" y="2860675"/>
          <p14:tracePt t="57435" x="3200400" y="2860675"/>
          <p14:tracePt t="57452" x="3187700" y="2860675"/>
          <p14:tracePt t="57469" x="3167063" y="2867025"/>
          <p14:tracePt t="57485" x="3167063" y="2873375"/>
          <p14:tracePt t="57502" x="3160713" y="2873375"/>
          <p14:tracePt t="57645" x="3167063" y="2873375"/>
          <p14:tracePt t="57653" x="3181350" y="2873375"/>
          <p14:tracePt t="57661" x="3206750" y="2873375"/>
          <p14:tracePt t="57669" x="3305175" y="2873375"/>
          <p14:tracePt t="57685" x="3409950" y="2873375"/>
          <p14:tracePt t="57702" x="3521075" y="2873375"/>
          <p14:tracePt t="57718" x="3632200" y="2860675"/>
          <p14:tracePt t="57735" x="3741738" y="2867025"/>
          <p14:tracePt t="57752" x="3808413" y="2867025"/>
          <p14:tracePt t="57768" x="3840163" y="2867025"/>
          <p14:tracePt t="58686" x="3833813" y="2867025"/>
          <p14:tracePt t="58702" x="3808413" y="2867025"/>
          <p14:tracePt t="58710" x="3775075" y="2867025"/>
          <p14:tracePt t="58718" x="3735388" y="2867025"/>
          <p14:tracePt t="58726" x="3644900" y="2867025"/>
          <p14:tracePt t="58736" x="3513138" y="2867025"/>
          <p14:tracePt t="58752" x="3389313" y="2867025"/>
          <p14:tracePt t="58769" x="3278188" y="2867025"/>
          <p14:tracePt t="58786" x="3187700" y="2860675"/>
          <p14:tracePt t="58802" x="3108325" y="2854325"/>
          <p14:tracePt t="58819" x="3024188" y="2847975"/>
          <p14:tracePt t="58836" x="2971800" y="2841625"/>
          <p14:tracePt t="58852" x="2913063" y="2835275"/>
          <p14:tracePt t="58869" x="2879725" y="2827338"/>
          <p14:tracePt t="58886" x="2860675" y="2827338"/>
          <p14:tracePt t="58903" x="2854325" y="2827338"/>
          <p14:tracePt t="58919" x="2847975" y="2827338"/>
          <p14:tracePt t="58936" x="2841625" y="2827338"/>
          <p14:tracePt t="58953" x="2841625" y="2835275"/>
          <p14:tracePt t="58969" x="2827338" y="2835275"/>
          <p14:tracePt t="58986" x="2820988" y="2835275"/>
          <p14:tracePt t="59070" x="2827338" y="2835275"/>
          <p14:tracePt t="59078" x="2847975" y="2835275"/>
          <p14:tracePt t="59086" x="2938463" y="2835275"/>
          <p14:tracePt t="59102" x="3017838" y="2827338"/>
          <p14:tracePt t="59119" x="3089275" y="2827338"/>
          <p14:tracePt t="59136" x="3128963" y="2827338"/>
          <p14:tracePt t="59152" x="3135313" y="2827338"/>
          <p14:tracePt t="59214" x="3128963" y="2827338"/>
          <p14:tracePt t="59246" x="3122613" y="2827338"/>
          <p14:tracePt t="59254" x="3101975" y="2827338"/>
          <p14:tracePt t="59255" x="3063875" y="2827338"/>
          <p14:tracePt t="59269" x="2971800" y="2827338"/>
          <p14:tracePt t="59286" x="2762250" y="2827338"/>
          <p14:tracePt t="59302" x="2659063" y="2827338"/>
          <p14:tracePt t="59319" x="2586038" y="2820988"/>
          <p14:tracePt t="59336" x="2547938" y="2820988"/>
          <p14:tracePt t="59438" x="2560638" y="2820988"/>
          <p14:tracePt t="59446" x="2579688" y="2820988"/>
          <p14:tracePt t="59453" x="2638425" y="2820988"/>
          <p14:tracePt t="59469" x="2703513" y="2820988"/>
          <p14:tracePt t="59485" x="2808288" y="2820988"/>
          <p14:tracePt t="59502" x="2906713" y="2820988"/>
          <p14:tracePt t="59519" x="3011488" y="2820988"/>
          <p14:tracePt t="59535" x="3101975" y="2820988"/>
          <p14:tracePt t="59552" x="3219450" y="2820988"/>
          <p14:tracePt t="59569" x="3351213" y="2820988"/>
          <p14:tracePt t="59586" x="3462338" y="2820988"/>
          <p14:tracePt t="59602" x="3540125" y="2820988"/>
          <p14:tracePt t="59619" x="3611563" y="2820988"/>
          <p14:tracePt t="59635" x="3663950" y="2820988"/>
          <p14:tracePt t="59652" x="3697288" y="2820988"/>
          <p14:tracePt t="59669" x="3709988" y="2820988"/>
          <p14:tracePt t="59685" x="3749675" y="2820988"/>
          <p14:tracePt t="59702" x="3775075" y="2801938"/>
          <p14:tracePt t="59719" x="3802063" y="2795588"/>
          <p14:tracePt t="59735" x="3833813" y="2782888"/>
          <p14:tracePt t="59752" x="3852863" y="2762250"/>
          <p14:tracePt t="59769" x="3879850" y="2743200"/>
          <p14:tracePt t="59785" x="3905250" y="2724150"/>
          <p14:tracePt t="59802" x="3911600" y="2717800"/>
          <p14:tracePt t="59819" x="3932238" y="2703513"/>
          <p14:tracePt t="59835" x="3944938" y="2684463"/>
          <p14:tracePt t="59852" x="3951288" y="2659063"/>
          <p14:tracePt t="59869" x="3957638" y="2632075"/>
          <p14:tracePt t="59885" x="3944938" y="2598738"/>
          <p14:tracePt t="59902" x="3905250" y="2560638"/>
          <p14:tracePt t="59919" x="3833813" y="2508250"/>
          <p14:tracePt t="59935" x="3716338" y="2481263"/>
          <p14:tracePt t="59952" x="3579813" y="2449513"/>
          <p14:tracePt t="59969" x="3429000" y="2436813"/>
          <p14:tracePt t="59985" x="3292475" y="2422525"/>
          <p14:tracePt t="60002" x="3122613" y="2416175"/>
          <p14:tracePt t="60019" x="2984500" y="2397125"/>
          <p14:tracePt t="60035" x="2873375" y="2378075"/>
          <p14:tracePt t="60052" x="2776538" y="2351088"/>
          <p14:tracePt t="60069" x="2703513" y="2344738"/>
          <p14:tracePt t="60085" x="2598738" y="2344738"/>
          <p14:tracePt t="60102" x="2527300" y="2344738"/>
          <p14:tracePt t="60119" x="2468563" y="2351088"/>
          <p14:tracePt t="60135" x="2416175" y="2357438"/>
          <p14:tracePt t="60152" x="2370138" y="2370138"/>
          <p14:tracePt t="60168" x="2319338" y="2378075"/>
          <p14:tracePt t="60185" x="2266950" y="2384425"/>
          <p14:tracePt t="60202" x="2201863" y="2397125"/>
          <p14:tracePt t="60219" x="2149475" y="2409825"/>
          <p14:tracePt t="60235" x="2076450" y="2422525"/>
          <p14:tracePt t="60252" x="2017713" y="2430463"/>
          <p14:tracePt t="60269" x="1985963" y="2443163"/>
          <p14:tracePt t="60285" x="1965325" y="2449513"/>
          <p14:tracePt t="60302" x="1965325" y="2462213"/>
          <p14:tracePt t="60318" x="1958975" y="2462213"/>
          <p14:tracePt t="60335" x="1958975" y="2468563"/>
          <p14:tracePt t="60352" x="1952625" y="2474913"/>
          <p14:tracePt t="60368" x="1952625" y="2481263"/>
          <p14:tracePt t="60386" x="1946275" y="2495550"/>
          <p14:tracePt t="60402" x="1939925" y="2501900"/>
          <p14:tracePt t="60418" x="1939925" y="2514600"/>
          <p14:tracePt t="60435" x="1939925" y="2520950"/>
          <p14:tracePt t="60452" x="1939925" y="2540000"/>
          <p14:tracePt t="60468" x="1939925" y="2554288"/>
          <p14:tracePt t="60485" x="1939925" y="2566988"/>
          <p14:tracePt t="60502" x="1946275" y="2586038"/>
          <p14:tracePt t="60518" x="1965325" y="2606675"/>
          <p14:tracePt t="60535" x="1985963" y="2625725"/>
          <p14:tracePt t="60552" x="2017713" y="2659063"/>
          <p14:tracePt t="60568" x="2057400" y="2678113"/>
          <p14:tracePt t="60585" x="2082800" y="2690813"/>
          <p14:tracePt t="60602" x="2135188" y="2703513"/>
          <p14:tracePt t="60618" x="2193925" y="2736850"/>
          <p14:tracePt t="60635" x="2252663" y="2755900"/>
          <p14:tracePt t="60652" x="2305050" y="2776538"/>
          <p14:tracePt t="60668" x="2378075" y="2795588"/>
          <p14:tracePt t="60685" x="2468563" y="2801938"/>
          <p14:tracePt t="60702" x="2592388" y="2827338"/>
          <p14:tracePt t="60718" x="2717800" y="2835275"/>
          <p14:tracePt t="60735" x="2887663" y="2835275"/>
          <p14:tracePt t="60752" x="3030538" y="2841625"/>
          <p14:tracePt t="60768" x="3160713" y="2841625"/>
          <p14:tracePt t="60785" x="3271838" y="2841625"/>
          <p14:tracePt t="60802" x="3370263" y="2841625"/>
          <p14:tracePt t="60818" x="3448050" y="2841625"/>
          <p14:tracePt t="60835" x="3494088" y="2841625"/>
          <p14:tracePt t="60852" x="3506788" y="2841625"/>
          <p14:tracePt t="60868" x="3513138" y="2841625"/>
          <p14:tracePt t="62382" x="3533775" y="2841625"/>
          <p14:tracePt t="62389" x="3559175" y="2847975"/>
          <p14:tracePt t="62401" x="3579813" y="2847975"/>
          <p14:tracePt t="62401" x="3617913" y="2854325"/>
          <p14:tracePt t="62418" x="3663950" y="2860675"/>
          <p14:tracePt t="62434" x="3683000" y="2867025"/>
          <p14:tracePt t="62451" x="3703638" y="2879725"/>
          <p14:tracePt t="62468" x="3716338" y="2879725"/>
          <p14:tracePt t="62502" x="3716338" y="2887663"/>
          <p14:tracePt t="62590" x="3709988" y="2894013"/>
          <p14:tracePt t="62598" x="3703638" y="2894013"/>
          <p14:tracePt t="62606" x="3690938" y="2900363"/>
          <p14:tracePt t="62617" x="3663950" y="2906713"/>
          <p14:tracePt t="62618" x="3605213" y="2932113"/>
          <p14:tracePt t="62634" x="3540125" y="2952750"/>
          <p14:tracePt t="62651" x="3454400" y="2984500"/>
          <p14:tracePt t="62667" x="3403600" y="3017838"/>
          <p14:tracePt t="62684" x="3363913" y="3036888"/>
          <p14:tracePt t="62701" x="3357563" y="3049588"/>
          <p14:tracePt t="62742" x="3363913" y="3055938"/>
          <p14:tracePt t="62751" x="3376613" y="3055938"/>
          <p14:tracePt t="62753" x="3462338" y="3070225"/>
          <p14:tracePt t="62767" x="3579813" y="3070225"/>
          <p14:tracePt t="62784" x="3709988" y="3070225"/>
          <p14:tracePt t="62801" x="3802063" y="3070225"/>
          <p14:tracePt t="62817" x="3833813" y="3070225"/>
          <p14:tracePt t="62834" x="3840163" y="3070225"/>
          <p14:tracePt t="63134" x="3846513" y="3070225"/>
          <p14:tracePt t="63142" x="3852863" y="3070225"/>
          <p14:tracePt t="63142" x="3860800" y="3070225"/>
          <p14:tracePt t="63151" x="3879850" y="3070225"/>
          <p14:tracePt t="63167" x="3886200" y="3070225"/>
          <p14:tracePt t="63184" x="3892550" y="3070225"/>
          <p14:tracePt t="63550" x="3898900" y="3070225"/>
          <p14:tracePt t="63558" x="3925888" y="3070225"/>
          <p14:tracePt t="63566" x="4003675" y="3070225"/>
          <p14:tracePt t="63574" x="4062413" y="3070225"/>
          <p14:tracePt t="63584" x="4213225" y="3076575"/>
          <p14:tracePt t="63600" x="4389438" y="3089275"/>
          <p14:tracePt t="63617" x="4559300" y="3122613"/>
          <p14:tracePt t="63634" x="4781550" y="3128963"/>
          <p14:tracePt t="63651" x="5048250" y="3135313"/>
          <p14:tracePt t="63667" x="5303838" y="3175000"/>
          <p14:tracePt t="63684" x="5551488" y="3206750"/>
          <p14:tracePt t="63700" x="5773738" y="3240088"/>
          <p14:tracePt t="63717" x="5995988" y="3246438"/>
          <p14:tracePt t="63734" x="6100763" y="3246438"/>
          <p14:tracePt t="63750" x="6146800" y="3246438"/>
          <p14:tracePt t="63767" x="6159500" y="3246438"/>
          <p14:tracePt t="64669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this</a:t>
            </a:r>
            <a:r>
              <a:rPr lang="en-US" dirty="0" smtClean="0"/>
              <a:t> Reference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4"/>
            <a:ext cx="9135036" cy="5366858"/>
          </a:xfrm>
        </p:spPr>
        <p:txBody>
          <a:bodyPr>
            <a:normAutofit/>
          </a:bodyPr>
          <a:lstStyle/>
          <a:p>
            <a:r>
              <a:rPr lang="en-US" dirty="0" smtClean="0"/>
              <a:t>Some programmers feel that inserting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this</a:t>
            </a:r>
            <a:r>
              <a:rPr lang="en-US" dirty="0" smtClean="0"/>
              <a:t> reference before every instance variable reference makes the code clearer: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BankAccount(double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initialBalance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this.balance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initialBalance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103"/>
    </mc:Choice>
    <mc:Fallback xmlns="">
      <p:transition spd="slow" advTm="72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04" x="7688263" y="3213100"/>
          <p14:tracePt t="2784" x="7680325" y="3213100"/>
          <p14:tracePt t="2797" x="7661275" y="3219450"/>
          <p14:tracePt t="2800" x="7635875" y="3225800"/>
          <p14:tracePt t="2808" x="7577138" y="3252788"/>
          <p14:tracePt t="2818" x="7504113" y="3284538"/>
          <p14:tracePt t="2851" x="7451725" y="3317875"/>
          <p14:tracePt t="2851" x="7392988" y="3357563"/>
          <p14:tracePt t="2872" x="7340600" y="3409950"/>
          <p14:tracePt t="2888" x="7308850" y="3435350"/>
          <p14:tracePt t="2901" x="7302500" y="3454400"/>
          <p14:tracePt t="2920" x="7302500" y="3462338"/>
          <p14:tracePt t="4936" x="7302500" y="3468688"/>
          <p14:tracePt t="8282" x="7296150" y="3475038"/>
          <p14:tracePt t="8290" x="7296150" y="3481388"/>
          <p14:tracePt t="8298" x="7296150" y="3487738"/>
          <p14:tracePt t="8308" x="7296150" y="3500438"/>
          <p14:tracePt t="8317" x="7296150" y="3506788"/>
          <p14:tracePt t="8334" x="7296150" y="3521075"/>
          <p14:tracePt t="8351" x="7296150" y="3527425"/>
          <p14:tracePt t="8368" x="7296150" y="3540125"/>
          <p14:tracePt t="9113" x="7296150" y="3546475"/>
          <p14:tracePt t="9121" x="7281863" y="3565525"/>
          <p14:tracePt t="9133" x="7256463" y="3592513"/>
          <p14:tracePt t="9133" x="7210425" y="3644900"/>
          <p14:tracePt t="9149" x="7132638" y="3709988"/>
          <p14:tracePt t="9166" x="7046913" y="3787775"/>
          <p14:tracePt t="9183" x="6950075" y="3873500"/>
          <p14:tracePt t="9199" x="6845300" y="3963988"/>
          <p14:tracePt t="9216" x="6707188" y="4062413"/>
          <p14:tracePt t="9216" x="6629400" y="4102100"/>
          <p14:tracePt t="9233" x="6434138" y="4206875"/>
          <p14:tracePt t="9249" x="6237288" y="4297363"/>
          <p14:tracePt t="9266" x="6027738" y="4376738"/>
          <p14:tracePt t="9283" x="5865813" y="4402138"/>
          <p14:tracePt t="9299" x="5695950" y="4402138"/>
          <p14:tracePt t="9316" x="5519738" y="4408488"/>
          <p14:tracePt t="9333" x="5335588" y="4408488"/>
          <p14:tracePt t="9349" x="5153025" y="4395788"/>
          <p14:tracePt t="9366" x="4937125" y="4395788"/>
          <p14:tracePt t="9383" x="4722813" y="4395788"/>
          <p14:tracePt t="9399" x="4519613" y="4395788"/>
          <p14:tracePt t="9416" x="4343400" y="4395788"/>
          <p14:tracePt t="9433" x="4121150" y="4356100"/>
          <p14:tracePt t="9449" x="4037013" y="4337050"/>
          <p14:tracePt t="9466" x="4037013" y="4330700"/>
          <p14:tracePt t="9483" x="4068763" y="4330700"/>
          <p14:tracePt t="9499" x="4167188" y="4330700"/>
          <p14:tracePt t="9516" x="4186238" y="4330700"/>
          <p14:tracePt t="9761" x="4148138" y="4318000"/>
          <p14:tracePt t="9773" x="4114800" y="4271963"/>
          <p14:tracePt t="9777" x="4068763" y="4244975"/>
          <p14:tracePt t="9785" x="3970338" y="4238625"/>
          <p14:tracePt t="9800" x="3846513" y="4238625"/>
          <p14:tracePt t="9816" x="3690938" y="4232275"/>
          <p14:tracePt t="9833" x="3200400" y="4198938"/>
          <p14:tracePt t="9849" x="2860675" y="4095750"/>
          <p14:tracePt t="9866" x="2474913" y="3944938"/>
          <p14:tracePt t="9882" x="2057400" y="3833813"/>
          <p14:tracePt t="9899" x="1770063" y="3697288"/>
          <p14:tracePt t="9916" x="1560513" y="3573463"/>
          <p14:tracePt t="9932" x="1417638" y="3494088"/>
          <p14:tracePt t="9949" x="1331913" y="3429000"/>
          <p14:tracePt t="9966" x="1293813" y="3370263"/>
          <p14:tracePt t="9982" x="1260475" y="3336925"/>
          <p14:tracePt t="9999" x="1220788" y="3298825"/>
          <p14:tracePt t="10016" x="1176338" y="3246438"/>
          <p14:tracePt t="10032" x="1096963" y="3175000"/>
          <p14:tracePt t="10049" x="1019175" y="3135313"/>
          <p14:tracePt t="10066" x="954088" y="3089275"/>
          <p14:tracePt t="10082" x="889000" y="3049588"/>
          <p14:tracePt t="10099" x="822325" y="3017838"/>
          <p14:tracePt t="10116" x="777875" y="3005138"/>
          <p14:tracePt t="10132" x="763588" y="2997200"/>
          <p14:tracePt t="10233" x="777875" y="2997200"/>
          <p14:tracePt t="10241" x="809625" y="2997200"/>
          <p14:tracePt t="10249" x="881063" y="3005138"/>
          <p14:tracePt t="10257" x="920750" y="3017838"/>
          <p14:tracePt t="10266" x="979488" y="3049588"/>
          <p14:tracePt t="10282" x="1038225" y="3070225"/>
          <p14:tracePt t="10299" x="1090613" y="3101975"/>
          <p14:tracePt t="10316" x="1143000" y="3135313"/>
          <p14:tracePt t="10332" x="1201738" y="3160713"/>
          <p14:tracePt t="10349" x="1241425" y="3181350"/>
          <p14:tracePt t="10366" x="1279525" y="3200400"/>
          <p14:tracePt t="10382" x="1325563" y="3225800"/>
          <p14:tracePt t="10399" x="1411288" y="3259138"/>
          <p14:tracePt t="10415" x="1516063" y="3298825"/>
          <p14:tracePt t="10432" x="1671638" y="3344863"/>
          <p14:tracePt t="10449" x="1789113" y="3370263"/>
          <p14:tracePt t="10465" x="1920875" y="3416300"/>
          <p14:tracePt t="10482" x="2051050" y="3441700"/>
          <p14:tracePt t="10499" x="2193925" y="3462338"/>
          <p14:tracePt t="10515" x="2325688" y="3468688"/>
          <p14:tracePt t="10532" x="2443163" y="3468688"/>
          <p14:tracePt t="10549" x="2560638" y="3468688"/>
          <p14:tracePt t="10565" x="2651125" y="3468688"/>
          <p14:tracePt t="10582" x="2724150" y="3462338"/>
          <p14:tracePt t="10599" x="2776538" y="3441700"/>
          <p14:tracePt t="10615" x="2808288" y="3422650"/>
          <p14:tracePt t="10632" x="2847975" y="3382963"/>
          <p14:tracePt t="10649" x="2867025" y="3357563"/>
          <p14:tracePt t="10665" x="2873375" y="3311525"/>
          <p14:tracePt t="10682" x="2879725" y="3278188"/>
          <p14:tracePt t="10699" x="2894013" y="3259138"/>
          <p14:tracePt t="10715" x="2900363" y="3225800"/>
          <p14:tracePt t="10732" x="2906713" y="3206750"/>
          <p14:tracePt t="10749" x="2913063" y="3175000"/>
          <p14:tracePt t="10766" x="2919413" y="3154363"/>
          <p14:tracePt t="10782" x="2919413" y="3128963"/>
          <p14:tracePt t="10799" x="2913063" y="3101975"/>
          <p14:tracePt t="10816" x="2900363" y="3076575"/>
          <p14:tracePt t="10832" x="2867025" y="3017838"/>
          <p14:tracePt t="10849" x="2820988" y="2978150"/>
          <p14:tracePt t="10865" x="2755900" y="2932113"/>
          <p14:tracePt t="10882" x="2671763" y="2867025"/>
          <p14:tracePt t="10899" x="2566988" y="2841625"/>
          <p14:tracePt t="10915" x="2436813" y="2814638"/>
          <p14:tracePt t="10932" x="2292350" y="2795588"/>
          <p14:tracePt t="10949" x="2141538" y="2768600"/>
          <p14:tracePt t="10965" x="1992313" y="2768600"/>
          <p14:tracePt t="10982" x="1847850" y="2768600"/>
          <p14:tracePt t="10999" x="1744663" y="2755900"/>
          <p14:tracePt t="11015" x="1665288" y="2755900"/>
          <p14:tracePt t="11032" x="1606550" y="2755900"/>
          <p14:tracePt t="11032" x="1587500" y="2755900"/>
          <p14:tracePt t="11049" x="1554163" y="2755900"/>
          <p14:tracePt t="11065" x="1522413" y="2755900"/>
          <p14:tracePt t="11082" x="1489075" y="2776538"/>
          <p14:tracePt t="11099" x="1436688" y="2801938"/>
          <p14:tracePt t="11115" x="1358900" y="2827338"/>
          <p14:tracePt t="11132" x="1325563" y="2835275"/>
          <p14:tracePt t="11149" x="1254125" y="2860675"/>
          <p14:tracePt t="11165" x="1195388" y="2873375"/>
          <p14:tracePt t="11182" x="1143000" y="2900363"/>
          <p14:tracePt t="11198" x="1090613" y="2925763"/>
          <p14:tracePt t="11215" x="1050925" y="2959100"/>
          <p14:tracePt t="11232" x="1012825" y="2997200"/>
          <p14:tracePt t="11249" x="954088" y="3049588"/>
          <p14:tracePt t="11265" x="933450" y="3082925"/>
          <p14:tracePt t="11282" x="920750" y="3101975"/>
          <p14:tracePt t="11299" x="908050" y="3128963"/>
          <p14:tracePt t="11315" x="901700" y="3148013"/>
          <p14:tracePt t="11332" x="901700" y="3187700"/>
          <p14:tracePt t="11349" x="901700" y="3225800"/>
          <p14:tracePt t="11365" x="914400" y="3278188"/>
          <p14:tracePt t="11382" x="933450" y="3311525"/>
          <p14:tracePt t="11398" x="966788" y="3357563"/>
          <p14:tracePt t="11415" x="1031875" y="3409950"/>
          <p14:tracePt t="11432" x="1109663" y="3475038"/>
          <p14:tracePt t="11448" x="1287463" y="3552825"/>
          <p14:tracePt t="11465" x="1404938" y="3592513"/>
          <p14:tracePt t="11482" x="1535113" y="3632200"/>
          <p14:tracePt t="11498" x="1665288" y="3657600"/>
          <p14:tracePt t="11515" x="1803400" y="3670300"/>
          <p14:tracePt t="11532" x="1939925" y="3670300"/>
          <p14:tracePt t="11548" x="2070100" y="3670300"/>
          <p14:tracePt t="11565" x="2201863" y="3651250"/>
          <p14:tracePt t="11582" x="2338388" y="3644900"/>
          <p14:tracePt t="11598" x="2422525" y="3644900"/>
          <p14:tracePt t="11615" x="2449513" y="3644900"/>
          <p14:tracePt t="14017" x="2443163" y="3644900"/>
          <p14:tracePt t="14024" x="2436813" y="3644900"/>
          <p14:tracePt t="14032" x="2422525" y="3644900"/>
          <p14:tracePt t="14040" x="2403475" y="3651250"/>
          <p14:tracePt t="14048" x="2325688" y="3651250"/>
          <p14:tracePt t="14064" x="2162175" y="3651250"/>
          <p14:tracePt t="14081" x="2011363" y="3651250"/>
          <p14:tracePt t="14097" x="1874838" y="3651250"/>
          <p14:tracePt t="14114" x="1744663" y="3651250"/>
          <p14:tracePt t="14131" x="1633538" y="3638550"/>
          <p14:tracePt t="14147" x="1535113" y="3632200"/>
          <p14:tracePt t="14164" x="1455738" y="3617913"/>
          <p14:tracePt t="14181" x="1411288" y="3592513"/>
          <p14:tracePt t="14197" x="1346200" y="3559175"/>
          <p14:tracePt t="14214" x="1306513" y="3521075"/>
          <p14:tracePt t="14231" x="1260475" y="3468688"/>
          <p14:tracePt t="14247" x="1201738" y="3416300"/>
          <p14:tracePt t="14264" x="1155700" y="3324225"/>
          <p14:tracePt t="14281" x="1130300" y="3311525"/>
          <p14:tracePt t="14472" x="1136650" y="3305175"/>
          <p14:tracePt t="14481" x="1136650" y="3298825"/>
          <p14:tracePt t="14488" x="1149350" y="3298825"/>
          <p14:tracePt t="14497" x="1162050" y="3298825"/>
          <p14:tracePt t="14505" x="1189038" y="3298825"/>
          <p14:tracePt t="14514" x="1227138" y="3298825"/>
          <p14:tracePt t="14531" x="1241425" y="3298825"/>
          <p14:tracePt t="14656" x="1247775" y="3298825"/>
          <p14:tracePt t="14664" x="1254125" y="3298825"/>
          <p14:tracePt t="14688" x="1260475" y="3298825"/>
          <p14:tracePt t="14713" x="1260475" y="3292475"/>
          <p14:tracePt t="14720" x="1266825" y="3292475"/>
          <p14:tracePt t="15160" x="1279525" y="3292475"/>
          <p14:tracePt t="15168" x="1306513" y="3284538"/>
          <p14:tracePt t="15171" x="1352550" y="3284538"/>
          <p14:tracePt t="15180" x="1430338" y="3278188"/>
          <p14:tracePt t="15197" x="1495425" y="3278188"/>
          <p14:tracePt t="15214" x="1547813" y="3278188"/>
          <p14:tracePt t="15230" x="1574800" y="3278188"/>
          <p14:tracePt t="15247" x="1593850" y="3278188"/>
          <p14:tracePt t="15264" x="1600200" y="3278188"/>
          <p14:tracePt t="17344" x="1587500" y="3278188"/>
          <p14:tracePt t="17376" x="1581150" y="3278188"/>
          <p14:tracePt t="17392" x="1581150" y="3284538"/>
          <p14:tracePt t="17400" x="1574800" y="3284538"/>
          <p14:tracePt t="17449" x="1566863" y="3284538"/>
          <p14:tracePt t="17977" x="1566863" y="3278188"/>
          <p14:tracePt t="17984" x="1566863" y="3271838"/>
          <p14:tracePt t="18000" x="1574800" y="3265488"/>
          <p14:tracePt t="19504" x="1587500" y="3278188"/>
          <p14:tracePt t="19512" x="1600200" y="3292475"/>
          <p14:tracePt t="19520" x="1633538" y="3311525"/>
          <p14:tracePt t="19529" x="1665288" y="3336925"/>
          <p14:tracePt t="19545" x="1698625" y="3357563"/>
          <p14:tracePt t="19562" x="1744663" y="3376613"/>
          <p14:tracePt t="19579" x="1776413" y="3403600"/>
          <p14:tracePt t="19595" x="1841500" y="3462338"/>
          <p14:tracePt t="19612" x="1933575" y="3527425"/>
          <p14:tracePt t="19629" x="2057400" y="3592513"/>
          <p14:tracePt t="19645" x="2201863" y="3657600"/>
          <p14:tracePt t="19662" x="2370138" y="3749675"/>
          <p14:tracePt t="19679" x="2554288" y="3846513"/>
          <p14:tracePt t="19695" x="2879725" y="3997325"/>
          <p14:tracePt t="19712" x="3252788" y="4148138"/>
          <p14:tracePt t="19729" x="3676650" y="4271963"/>
          <p14:tracePt t="19745" x="4095750" y="4362450"/>
          <p14:tracePt t="19762" x="4441825" y="4389438"/>
          <p14:tracePt t="19778" x="4884738" y="4454525"/>
          <p14:tracePt t="19795" x="5356225" y="4494213"/>
          <p14:tracePt t="19812" x="5780088" y="4525963"/>
          <p14:tracePt t="19829" x="6172200" y="4584700"/>
          <p14:tracePt t="19845" x="6484938" y="4618038"/>
          <p14:tracePt t="19862" x="6623050" y="4664075"/>
          <p14:tracePt t="19878" x="6688138" y="4702175"/>
          <p14:tracePt t="19895" x="6734175" y="4702175"/>
          <p14:tracePt t="19912" x="6740525" y="4695825"/>
          <p14:tracePt t="20176" x="6746875" y="4695825"/>
          <p14:tracePt t="20184" x="6759575" y="4683125"/>
          <p14:tracePt t="20195" x="6792913" y="4670425"/>
          <p14:tracePt t="20195" x="6845300" y="4649788"/>
          <p14:tracePt t="20212" x="6897688" y="4605338"/>
          <p14:tracePt t="20228" x="6956425" y="4538663"/>
          <p14:tracePt t="20245" x="7021513" y="4454525"/>
          <p14:tracePt t="20262" x="7112000" y="4284663"/>
          <p14:tracePt t="20278" x="7243763" y="4075113"/>
          <p14:tracePt t="20295" x="7399338" y="3794125"/>
          <p14:tracePt t="20312" x="7608888" y="3462338"/>
          <p14:tracePt t="20328" x="7688263" y="3271838"/>
          <p14:tracePt t="20345" x="7720013" y="3095625"/>
          <p14:tracePt t="20362" x="7700963" y="2854325"/>
          <p14:tracePt t="20378" x="7635875" y="2586038"/>
          <p14:tracePt t="20395" x="7543800" y="2416175"/>
          <p14:tracePt t="20412" x="7472363" y="2286000"/>
          <p14:tracePt t="20428" x="7426325" y="2162175"/>
          <p14:tracePt t="20445" x="7380288" y="2032000"/>
          <p14:tracePt t="20462" x="7334250" y="1906588"/>
          <p14:tracePt t="20478" x="7308850" y="1795463"/>
          <p14:tracePt t="20495" x="7289800" y="1684338"/>
          <p14:tracePt t="20512" x="7269163" y="1516063"/>
          <p14:tracePt t="20528" x="7250113" y="1417638"/>
          <p14:tracePt t="20545" x="7231063" y="1325563"/>
          <p14:tracePt t="20561" x="7216775" y="1260475"/>
          <p14:tracePt t="20578" x="7210425" y="1227138"/>
          <p14:tracePt t="20595" x="7210425" y="1201738"/>
          <p14:tracePt t="20611" x="7210425" y="1195388"/>
          <p14:tracePt t="21064" x="7216775" y="1195388"/>
          <p14:tracePt t="21072" x="7216775" y="1201738"/>
          <p14:tracePt t="21080" x="7223125" y="1214438"/>
          <p14:tracePt t="21088" x="7231063" y="1220788"/>
          <p14:tracePt t="21096" x="7262813" y="1247775"/>
          <p14:tracePt t="21111" x="7340600" y="1319213"/>
          <p14:tracePt t="21128" x="7407275" y="1384300"/>
          <p14:tracePt t="21145" x="7485063" y="1449388"/>
          <p14:tracePt t="21161" x="7556500" y="1516063"/>
          <p14:tracePt t="21178" x="7627938" y="1593850"/>
          <p14:tracePt t="21195" x="7688263" y="1658938"/>
          <p14:tracePt t="21211" x="7726363" y="1736725"/>
          <p14:tracePt t="21228" x="7759700" y="1809750"/>
          <p14:tracePt t="21245" x="7772400" y="1893888"/>
          <p14:tracePt t="21261" x="7778750" y="1998663"/>
          <p14:tracePt t="21278" x="7797800" y="2109788"/>
          <p14:tracePt t="21295" x="7797800" y="2193925"/>
          <p14:tracePt t="21311" x="7797800" y="2266950"/>
          <p14:tracePt t="21328" x="7797800" y="2390775"/>
          <p14:tracePt t="21345" x="7785100" y="2489200"/>
          <p14:tracePt t="21361" x="7785100" y="2592388"/>
          <p14:tracePt t="21378" x="7772400" y="2697163"/>
          <p14:tracePt t="21394" x="7707313" y="2820988"/>
          <p14:tracePt t="21411" x="7615238" y="2913063"/>
          <p14:tracePt t="21428" x="7518400" y="2990850"/>
          <p14:tracePt t="21445" x="7334250" y="3089275"/>
          <p14:tracePt t="21461" x="7164388" y="3181350"/>
          <p14:tracePt t="21478" x="6883400" y="3298825"/>
          <p14:tracePt t="21494" x="6511925" y="3475038"/>
          <p14:tracePt t="21511" x="6178550" y="3565525"/>
          <p14:tracePt t="21528" x="5591175" y="3617913"/>
          <p14:tracePt t="21544" x="5211763" y="3632200"/>
          <p14:tracePt t="21561" x="4806950" y="3632200"/>
          <p14:tracePt t="21578" x="4414838" y="3632200"/>
          <p14:tracePt t="21594" x="3951288" y="3632200"/>
          <p14:tracePt t="21611" x="3506788" y="3632200"/>
          <p14:tracePt t="21628" x="2971800" y="3617913"/>
          <p14:tracePt t="21644" x="2520950" y="3586163"/>
          <p14:tracePt t="21661" x="2128838" y="3586163"/>
          <p14:tracePt t="21678" x="1757363" y="3586163"/>
          <p14:tracePt t="21694" x="1560513" y="3586163"/>
          <p14:tracePt t="21711" x="1423988" y="3586163"/>
          <p14:tracePt t="21728" x="1293813" y="3586163"/>
          <p14:tracePt t="21745" x="1235075" y="3586163"/>
          <p14:tracePt t="21761" x="1182688" y="3586163"/>
          <p14:tracePt t="21778" x="1103313" y="3586163"/>
          <p14:tracePt t="21794" x="1031875" y="3586163"/>
          <p14:tracePt t="21811" x="998538" y="3586163"/>
          <p14:tracePt t="21828" x="985838" y="3586163"/>
          <p14:tracePt t="21844" x="973138" y="3565525"/>
          <p14:tracePt t="21861" x="933450" y="3533775"/>
          <p14:tracePt t="21878" x="914400" y="3506788"/>
          <p14:tracePt t="21894" x="901700" y="3481388"/>
          <p14:tracePt t="21911" x="895350" y="3468688"/>
          <p14:tracePt t="21928" x="927100" y="3403600"/>
          <p14:tracePt t="21945" x="1012825" y="3351213"/>
          <p14:tracePt t="21961" x="1123950" y="3292475"/>
          <p14:tracePt t="21978" x="1227138" y="3259138"/>
          <p14:tracePt t="21994" x="1325563" y="3252788"/>
          <p14:tracePt t="22011" x="1449388" y="3252788"/>
          <p14:tracePt t="22028" x="1566863" y="3252788"/>
          <p14:tracePt t="22044" x="1704975" y="3265488"/>
          <p14:tracePt t="22061" x="1822450" y="3298825"/>
          <p14:tracePt t="22078" x="1939925" y="3330575"/>
          <p14:tracePt t="22094" x="2051050" y="3357563"/>
          <p14:tracePt t="22111" x="2162175" y="3363913"/>
          <p14:tracePt t="22128" x="2273300" y="3363913"/>
          <p14:tracePt t="22144" x="2311400" y="3357563"/>
          <p14:tracePt t="22161" x="2319338" y="3357563"/>
          <p14:tracePt t="22178" x="2319338" y="3351213"/>
          <p14:tracePt t="22216" x="2305050" y="3351213"/>
          <p14:tracePt t="22224" x="2292350" y="3351213"/>
          <p14:tracePt t="22232" x="2273300" y="3344863"/>
          <p14:tracePt t="22244" x="2233613" y="3344863"/>
          <p14:tracePt t="22261" x="2193925" y="3344863"/>
          <p14:tracePt t="22278" x="2168525" y="3344863"/>
          <p14:tracePt t="22294" x="2141538" y="3344863"/>
          <p14:tracePt t="22311" x="2128838" y="3344863"/>
          <p14:tracePt t="22368" x="2135188" y="3344863"/>
          <p14:tracePt t="22376" x="2155825" y="3336925"/>
          <p14:tracePt t="22384" x="2174875" y="3336925"/>
          <p14:tracePt t="22392" x="2208213" y="3336925"/>
          <p14:tracePt t="22398" x="2305050" y="3336925"/>
          <p14:tracePt t="22411" x="2409825" y="3336925"/>
          <p14:tracePt t="22427" x="2514600" y="3336925"/>
          <p14:tracePt t="22444" x="2619375" y="3336925"/>
          <p14:tracePt t="22461" x="2697163" y="3336925"/>
          <p14:tracePt t="22477" x="2730500" y="3336925"/>
          <p14:tracePt t="22494" x="2743200" y="3336925"/>
          <p14:tracePt t="22536" x="2736850" y="3336925"/>
          <p14:tracePt t="22552" x="2730500" y="3336925"/>
          <p14:tracePt t="22561" x="2724150" y="3336925"/>
          <p14:tracePt t="22563" x="2684463" y="3336925"/>
          <p14:tracePt t="22577" x="2606675" y="3336925"/>
          <p14:tracePt t="22594" x="2508250" y="3336925"/>
          <p14:tracePt t="22611" x="2416175" y="3344863"/>
          <p14:tracePt t="22627" x="2325688" y="3357563"/>
          <p14:tracePt t="22644" x="2279650" y="3370263"/>
          <p14:tracePt t="22661" x="2260600" y="3376613"/>
          <p14:tracePt t="22744" x="2273300" y="3376613"/>
          <p14:tracePt t="22752" x="2311400" y="3376613"/>
          <p14:tracePt t="22760" x="2363788" y="3376613"/>
          <p14:tracePt t="22761" x="2508250" y="3376613"/>
          <p14:tracePt t="22777" x="2632075" y="3376613"/>
          <p14:tracePt t="22794" x="2755900" y="3376613"/>
          <p14:tracePt t="22811" x="2847975" y="3376613"/>
          <p14:tracePt t="22827" x="2873375" y="3376613"/>
          <p14:tracePt t="22904" x="2867025" y="3376613"/>
          <p14:tracePt t="22984" x="2867025" y="3382963"/>
          <p14:tracePt t="23000" x="2860675" y="3382963"/>
          <p14:tracePt t="24914" x="2854325" y="3389313"/>
          <p14:tracePt t="24946" x="2847975" y="3389313"/>
          <p14:tracePt t="24954" x="2847975" y="3395663"/>
          <p14:tracePt t="24969" x="2841625" y="3403600"/>
          <p14:tracePt t="24979" x="2835275" y="3403600"/>
          <p14:tracePt t="24979" x="2835275" y="3409950"/>
          <p14:tracePt t="24995" x="2827338" y="3416300"/>
          <p14:tracePt t="25012" x="2820988" y="3422650"/>
          <p14:tracePt t="25554" x="2814638" y="3422650"/>
          <p14:tracePt t="25578" x="2814638" y="3429000"/>
          <p14:tracePt t="26186" x="2808288" y="3429000"/>
          <p14:tracePt t="26194" x="2795588" y="3429000"/>
          <p14:tracePt t="26202" x="2782888" y="3429000"/>
          <p14:tracePt t="26210" x="2768600" y="3429000"/>
          <p14:tracePt t="26218" x="2730500" y="3429000"/>
          <p14:tracePt t="26228" x="2690813" y="3429000"/>
          <p14:tracePt t="26245" x="2644775" y="3429000"/>
          <p14:tracePt t="26261" x="2613025" y="3422650"/>
          <p14:tracePt t="26278" x="2586038" y="3409950"/>
          <p14:tracePt t="26295" x="2554288" y="3409950"/>
          <p14:tracePt t="26311" x="2520950" y="3395663"/>
          <p14:tracePt t="26328" x="2481263" y="3382963"/>
          <p14:tracePt t="26345" x="2436813" y="3363913"/>
          <p14:tracePt t="26361" x="2344738" y="3330575"/>
          <p14:tracePt t="26378" x="2286000" y="3292475"/>
          <p14:tracePt t="26395" x="2193925" y="3265488"/>
          <p14:tracePt t="26411" x="2103438" y="3225800"/>
          <p14:tracePt t="26428" x="2032000" y="3206750"/>
          <p14:tracePt t="26444" x="1992313" y="3206750"/>
          <p14:tracePt t="26461" x="1985963" y="3200400"/>
          <p14:tracePt t="26546" x="1985963" y="3206750"/>
          <p14:tracePt t="26554" x="1992313" y="3206750"/>
          <p14:tracePt t="26561" x="2017713" y="3233738"/>
          <p14:tracePt t="26578" x="2063750" y="3259138"/>
          <p14:tracePt t="26595" x="2128838" y="3305175"/>
          <p14:tracePt t="26611" x="2246313" y="3351213"/>
          <p14:tracePt t="26628" x="2384425" y="3382963"/>
          <p14:tracePt t="26644" x="2547938" y="3403600"/>
          <p14:tracePt t="26661" x="2703513" y="3403600"/>
          <p14:tracePt t="26678" x="2854325" y="3389313"/>
          <p14:tracePt t="26694" x="2971800" y="3370263"/>
          <p14:tracePt t="26711" x="3036888" y="3317875"/>
          <p14:tracePt t="26728" x="3101975" y="3246438"/>
          <p14:tracePt t="26744" x="3122613" y="3181350"/>
          <p14:tracePt t="26761" x="3116263" y="3082925"/>
          <p14:tracePt t="26778" x="3095625" y="3017838"/>
          <p14:tracePt t="26794" x="3043238" y="2946400"/>
          <p14:tracePt t="26811" x="2978150" y="2873375"/>
          <p14:tracePt t="26828" x="2925763" y="2827338"/>
          <p14:tracePt t="26844" x="2847975" y="2789238"/>
          <p14:tracePt t="26861" x="2736850" y="2743200"/>
          <p14:tracePt t="26878" x="2573338" y="2736850"/>
          <p14:tracePt t="26894" x="2378075" y="2703513"/>
          <p14:tracePt t="26911" x="2187575" y="2684463"/>
          <p14:tracePt t="26928" x="2024063" y="2684463"/>
          <p14:tracePt t="26944" x="1887538" y="2684463"/>
          <p14:tracePt t="26961" x="1795463" y="2684463"/>
          <p14:tracePt t="26978" x="1763713" y="2697163"/>
          <p14:tracePt t="26994" x="1717675" y="2730500"/>
          <p14:tracePt t="27011" x="1658938" y="2795588"/>
          <p14:tracePt t="27028" x="1606550" y="2867025"/>
          <p14:tracePt t="27044" x="1560513" y="2919413"/>
          <p14:tracePt t="27061" x="1522413" y="2965450"/>
          <p14:tracePt t="27078" x="1516063" y="2990850"/>
          <p14:tracePt t="27094" x="1508125" y="3011488"/>
          <p14:tracePt t="27111" x="1508125" y="3043238"/>
          <p14:tracePt t="27128" x="1535113" y="3089275"/>
          <p14:tracePt t="27144" x="1593850" y="3160713"/>
          <p14:tracePt t="27161" x="1671638" y="3225800"/>
          <p14:tracePt t="27178" x="1782763" y="3324225"/>
          <p14:tracePt t="27194" x="1854200" y="3389313"/>
          <p14:tracePt t="27211" x="1958975" y="3448050"/>
          <p14:tracePt t="27228" x="2070100" y="3494088"/>
          <p14:tracePt t="27244" x="2174875" y="3506788"/>
          <p14:tracePt t="27261" x="2273300" y="3506788"/>
          <p14:tracePt t="27277" x="2370138" y="3506788"/>
          <p14:tracePt t="27294" x="2443163" y="3500438"/>
          <p14:tracePt t="27311" x="2468563" y="3500438"/>
          <p14:tracePt t="27328" x="2474913" y="3494088"/>
          <p14:tracePt t="27344" x="2481263" y="3494088"/>
          <p14:tracePt t="28370" x="2481263" y="3487738"/>
          <p14:tracePt t="28373" x="2495550" y="3487738"/>
          <p14:tracePt t="28379" x="2520950" y="3468688"/>
          <p14:tracePt t="28394" x="2533650" y="3454400"/>
          <p14:tracePt t="28411" x="2540000" y="3454400"/>
          <p14:tracePt t="28890" x="2560638" y="3435350"/>
          <p14:tracePt t="28898" x="2592388" y="3403600"/>
          <p14:tracePt t="28898" x="2632075" y="3370263"/>
          <p14:tracePt t="28910" x="2697163" y="3298825"/>
          <p14:tracePt t="28927" x="2782888" y="3206750"/>
          <p14:tracePt t="28944" x="2860675" y="3122613"/>
          <p14:tracePt t="28960" x="2938463" y="3036888"/>
          <p14:tracePt t="28977" x="3030538" y="2946400"/>
          <p14:tracePt t="28993" x="3148013" y="2835275"/>
          <p14:tracePt t="29010" x="3200400" y="2768600"/>
          <p14:tracePt t="29027" x="3259138" y="2730500"/>
          <p14:tracePt t="29043" x="3317875" y="2697163"/>
          <p14:tracePt t="29060" x="3382963" y="2678113"/>
          <p14:tracePt t="29077" x="3506788" y="2651125"/>
          <p14:tracePt t="29093" x="3638550" y="2638425"/>
          <p14:tracePt t="29110" x="3794125" y="2632075"/>
          <p14:tracePt t="29127" x="3970338" y="2632075"/>
          <p14:tracePt t="29143" x="4108450" y="2632075"/>
          <p14:tracePt t="29160" x="4213225" y="2632075"/>
          <p14:tracePt t="29177" x="4291013" y="2632075"/>
          <p14:tracePt t="29193" x="4368800" y="2632075"/>
          <p14:tracePt t="29210" x="4402138" y="2632075"/>
          <p14:tracePt t="29227" x="4441825" y="2632075"/>
          <p14:tracePt t="29243" x="4487863" y="2632075"/>
          <p14:tracePt t="29260" x="4532313" y="2625725"/>
          <p14:tracePt t="29277" x="4578350" y="2625725"/>
          <p14:tracePt t="29293" x="4643438" y="2625725"/>
          <p14:tracePt t="29310" x="4702175" y="2625725"/>
          <p14:tracePt t="29327" x="4760913" y="2625725"/>
          <p14:tracePt t="29343" x="4813300" y="2625725"/>
          <p14:tracePt t="29360" x="4865688" y="2619375"/>
          <p14:tracePt t="29377" x="4892675" y="2613025"/>
          <p14:tracePt t="29393" x="4899025" y="2613025"/>
          <p14:tracePt t="29610" x="4892675" y="2613025"/>
          <p14:tracePt t="29626" x="4884738" y="2613025"/>
          <p14:tracePt t="29631" x="4878388" y="2613025"/>
          <p14:tracePt t="29674" x="4872038" y="2613025"/>
          <p14:tracePt t="29692" x="4865688" y="2613025"/>
          <p14:tracePt t="29698" x="4859338" y="2613025"/>
          <p14:tracePt t="29710" x="4846638" y="2613025"/>
          <p14:tracePt t="29727" x="4819650" y="2613025"/>
          <p14:tracePt t="29743" x="4767263" y="2613025"/>
          <p14:tracePt t="29760" x="4670425" y="2613025"/>
          <p14:tracePt t="29776" x="4532313" y="2613025"/>
          <p14:tracePt t="29793" x="4297363" y="2613025"/>
          <p14:tracePt t="29810" x="4140200" y="2613025"/>
          <p14:tracePt t="29827" x="4043363" y="2613025"/>
          <p14:tracePt t="29843" x="3970338" y="2613025"/>
          <p14:tracePt t="29860" x="3944938" y="2613025"/>
          <p14:tracePt t="30002" x="3951288" y="2606675"/>
          <p14:tracePt t="30010" x="3957638" y="2606675"/>
          <p14:tracePt t="30018" x="4030663" y="2598738"/>
          <p14:tracePt t="30027" x="4133850" y="2598738"/>
          <p14:tracePt t="30043" x="4271963" y="2598738"/>
          <p14:tracePt t="30060" x="4454525" y="2598738"/>
          <p14:tracePt t="30076" x="4643438" y="2598738"/>
          <p14:tracePt t="30093" x="4819650" y="2598738"/>
          <p14:tracePt t="30110" x="4989513" y="2598738"/>
          <p14:tracePt t="30126" x="5127625" y="2598738"/>
          <p14:tracePt t="30143" x="5205413" y="2598738"/>
          <p14:tracePt t="30160" x="5224463" y="2598738"/>
          <p14:tracePt t="30266" x="5218113" y="2598738"/>
          <p14:tracePt t="30274" x="5211763" y="2598738"/>
          <p14:tracePt t="30293" x="5205413" y="2598738"/>
          <p14:tracePt t="30293" x="5186363" y="2598738"/>
          <p14:tracePt t="30310" x="5127625" y="2598738"/>
          <p14:tracePt t="30326" x="5022850" y="2598738"/>
          <p14:tracePt t="30343" x="4846638" y="2606675"/>
          <p14:tracePt t="30360" x="4656138" y="2606675"/>
          <p14:tracePt t="30376" x="4356100" y="2619375"/>
          <p14:tracePt t="30393" x="3833813" y="2625725"/>
          <p14:tracePt t="30410" x="3416300" y="2659063"/>
          <p14:tracePt t="30426" x="3024188" y="2709863"/>
          <p14:tracePt t="30443" x="2651125" y="2776538"/>
          <p14:tracePt t="30460" x="2416175" y="2801938"/>
          <p14:tracePt t="30476" x="2273300" y="2801938"/>
          <p14:tracePt t="30493" x="2135188" y="2801938"/>
          <p14:tracePt t="30510" x="2032000" y="2801938"/>
          <p14:tracePt t="30526" x="1946275" y="2801938"/>
          <p14:tracePt t="30543" x="1887538" y="2801938"/>
          <p14:tracePt t="30560" x="1841500" y="2801938"/>
          <p14:tracePt t="30576" x="1795463" y="2801938"/>
          <p14:tracePt t="30593" x="1744663" y="2801938"/>
          <p14:tracePt t="30610" x="1652588" y="2814638"/>
          <p14:tracePt t="30626" x="1593850" y="2820988"/>
          <p14:tracePt t="30643" x="1554163" y="2827338"/>
          <p14:tracePt t="30660" x="1541463" y="2835275"/>
          <p14:tracePt t="30676" x="1535113" y="2841625"/>
          <p14:tracePt t="30730" x="1528763" y="2841625"/>
          <p14:tracePt t="30930" x="1547813" y="2841625"/>
          <p14:tracePt t="30938" x="1560513" y="2841625"/>
          <p14:tracePt t="30946" x="1587500" y="2841625"/>
          <p14:tracePt t="30949" x="1619250" y="2841625"/>
          <p14:tracePt t="30960" x="1717675" y="2841625"/>
          <p14:tracePt t="30976" x="1828800" y="2841625"/>
          <p14:tracePt t="30993" x="1952625" y="2854325"/>
          <p14:tracePt t="31009" x="2155825" y="2860675"/>
          <p14:tracePt t="31026" x="2305050" y="2873375"/>
          <p14:tracePt t="31043" x="2443163" y="2879725"/>
          <p14:tracePt t="31059" x="2533650" y="2879725"/>
          <p14:tracePt t="31076" x="2560638" y="2887663"/>
          <p14:tracePt t="32162" x="2586038" y="2879725"/>
          <p14:tracePt t="32170" x="2613025" y="2879725"/>
          <p14:tracePt t="32177" x="2625725" y="2879725"/>
          <p14:tracePt t="32185" x="2659063" y="2867025"/>
          <p14:tracePt t="32194" x="2717800" y="2860675"/>
          <p14:tracePt t="32209" x="2789238" y="2854325"/>
          <p14:tracePt t="32226" x="2801938" y="2841625"/>
          <p14:tracePt t="32242" x="2808288" y="2841625"/>
          <p14:tracePt t="32259" x="2814638" y="2841625"/>
          <p14:tracePt t="32276" x="2814638" y="2835275"/>
          <p14:tracePt t="32292" x="2820988" y="2814638"/>
          <p14:tracePt t="32309" x="2827338" y="2795588"/>
          <p14:tracePt t="32325" x="2827338" y="2755900"/>
          <p14:tracePt t="32342" x="2827338" y="2730500"/>
          <p14:tracePt t="32359" x="2820988" y="2703513"/>
          <p14:tracePt t="32376" x="2808288" y="2684463"/>
          <p14:tracePt t="32392" x="2801938" y="2671763"/>
          <p14:tracePt t="32409" x="2795588" y="2665413"/>
          <p14:tracePt t="36656" x="2795588" y="2671763"/>
          <p14:tracePt t="36672" x="2795588" y="2678113"/>
          <p14:tracePt t="36680" x="2795588" y="2684463"/>
          <p14:tracePt t="36688" x="2795588" y="2697163"/>
          <p14:tracePt t="36690" x="2808288" y="2730500"/>
          <p14:tracePt t="36706" x="2814638" y="2762250"/>
          <p14:tracePt t="36723" x="2827338" y="2808288"/>
          <p14:tracePt t="36739" x="2841625" y="2860675"/>
          <p14:tracePt t="36756" x="2847975" y="2894013"/>
          <p14:tracePt t="36773" x="2841625" y="2938463"/>
          <p14:tracePt t="36789" x="2841625" y="2984500"/>
          <p14:tracePt t="36806" x="2835275" y="3036888"/>
          <p14:tracePt t="36823" x="2827338" y="3089275"/>
          <p14:tracePt t="36839" x="2789238" y="3135313"/>
          <p14:tracePt t="36839" x="2762250" y="3154363"/>
          <p14:tracePt t="36856" x="2724150" y="3200400"/>
          <p14:tracePt t="36873" x="2690813" y="3219450"/>
          <p14:tracePt t="36889" x="2644775" y="3246438"/>
          <p14:tracePt t="36906" x="2606675" y="3252788"/>
          <p14:tracePt t="36923" x="2560638" y="3259138"/>
          <p14:tracePt t="36939" x="2489200" y="3259138"/>
          <p14:tracePt t="36956" x="2397125" y="3259138"/>
          <p14:tracePt t="36973" x="2305050" y="3259138"/>
          <p14:tracePt t="36989" x="2193925" y="3246438"/>
          <p14:tracePt t="37006" x="2103438" y="3246438"/>
          <p14:tracePt t="37023" x="2038350" y="3246438"/>
          <p14:tracePt t="37039" x="1979613" y="3246438"/>
          <p14:tracePt t="37056" x="1973263" y="3246438"/>
          <p14:tracePt t="37073" x="1965325" y="3246438"/>
          <p14:tracePt t="37089" x="1952625" y="3252788"/>
          <p14:tracePt t="37128" x="1952625" y="3259138"/>
          <p14:tracePt t="37152" x="1952625" y="3265488"/>
          <p14:tracePt t="37160" x="1946275" y="3265488"/>
          <p14:tracePt t="37256" x="1952625" y="3271838"/>
          <p14:tracePt t="37264" x="1965325" y="3284538"/>
          <p14:tracePt t="37272" x="1998663" y="3305175"/>
          <p14:tracePt t="37280" x="2109788" y="3324225"/>
          <p14:tracePt t="37289" x="2266950" y="3330575"/>
          <p14:tracePt t="37306" x="2409825" y="3330575"/>
          <p14:tracePt t="37323" x="2540000" y="3336925"/>
          <p14:tracePt t="37339" x="2619375" y="3344863"/>
          <p14:tracePt t="37356" x="2625725" y="3344863"/>
          <p14:tracePt t="37392" x="2619375" y="3344863"/>
          <p14:tracePt t="37400" x="2598738" y="3344863"/>
          <p14:tracePt t="37408" x="2501900" y="3344863"/>
          <p14:tracePt t="37423" x="2332038" y="3344863"/>
          <p14:tracePt t="37439" x="2187575" y="3344863"/>
          <p14:tracePt t="37456" x="1952625" y="3344863"/>
          <p14:tracePt t="37473" x="1881188" y="3344863"/>
          <p14:tracePt t="37489" x="1874838" y="3344863"/>
          <p14:tracePt t="37536" x="1887538" y="3344863"/>
          <p14:tracePt t="37544" x="1927225" y="3344863"/>
          <p14:tracePt t="37546" x="1985963" y="3344863"/>
          <p14:tracePt t="37556" x="2168525" y="3344863"/>
          <p14:tracePt t="37572" x="2351088" y="3344863"/>
          <p14:tracePt t="37589" x="2508250" y="3344863"/>
          <p14:tracePt t="37606" x="2644775" y="3344863"/>
          <p14:tracePt t="37622" x="2703513" y="3344863"/>
          <p14:tracePt t="37656" x="2697163" y="3344863"/>
          <p14:tracePt t="37656" x="2678113" y="3336925"/>
          <p14:tracePt t="37672" x="2554288" y="3330575"/>
          <p14:tracePt t="37690" x="2357438" y="3317875"/>
          <p14:tracePt t="37706" x="2122488" y="3305175"/>
          <p14:tracePt t="37723" x="1952625" y="3305175"/>
          <p14:tracePt t="37739" x="1828800" y="3305175"/>
          <p14:tracePt t="37756" x="1795463" y="3305175"/>
          <p14:tracePt t="37792" x="1803400" y="3305175"/>
          <p14:tracePt t="37806" x="1822450" y="3305175"/>
          <p14:tracePt t="37808" x="1939925" y="3305175"/>
          <p14:tracePt t="37822" x="2116138" y="3311525"/>
          <p14:tracePt t="37839" x="2370138" y="3311525"/>
          <p14:tracePt t="37856" x="2527300" y="3311525"/>
          <p14:tracePt t="37872" x="2613025" y="3311525"/>
          <p14:tracePt t="37889" x="2619375" y="3311525"/>
          <p14:tracePt t="37936" x="2606675" y="3311525"/>
          <p14:tracePt t="37944" x="2579688" y="3311525"/>
          <p14:tracePt t="37952" x="2547938" y="3311525"/>
          <p14:tracePt t="37960" x="2449513" y="3311525"/>
          <p14:tracePt t="37975" x="2363788" y="3311525"/>
          <p14:tracePt t="37989" x="2273300" y="3305175"/>
          <p14:tracePt t="38006" x="2246313" y="3305175"/>
          <p14:tracePt t="38056" x="2252663" y="3305175"/>
          <p14:tracePt t="38064" x="2298700" y="3305175"/>
          <p14:tracePt t="38073" x="2403475" y="3305175"/>
          <p14:tracePt t="38089" x="2514600" y="3305175"/>
          <p14:tracePt t="38106" x="2619375" y="3305175"/>
          <p14:tracePt t="38122" x="2665413" y="3305175"/>
          <p14:tracePt t="38139" x="2671763" y="3305175"/>
          <p14:tracePt t="38192" x="2665413" y="3305175"/>
          <p14:tracePt t="38200" x="2659063" y="3305175"/>
          <p14:tracePt t="38408" x="2665413" y="3305175"/>
          <p14:tracePt t="38424" x="2671763" y="3305175"/>
          <p14:tracePt t="38432" x="2678113" y="3305175"/>
          <p14:tracePt t="38440" x="2697163" y="3298825"/>
          <p14:tracePt t="38456" x="2703513" y="3298825"/>
          <p14:tracePt t="38496" x="2709863" y="3292475"/>
          <p14:tracePt t="38552" x="2724150" y="3278188"/>
          <p14:tracePt t="38560" x="2724150" y="3271838"/>
          <p14:tracePt t="38573" x="2724150" y="3265488"/>
          <p14:tracePt t="38573" x="2730500" y="3233738"/>
          <p14:tracePt t="38589" x="2724150" y="3187700"/>
          <p14:tracePt t="38605" x="2671763" y="3128963"/>
          <p14:tracePt t="38622" x="2586038" y="3036888"/>
          <p14:tracePt t="38639" x="2403475" y="2932113"/>
          <p14:tracePt t="38655" x="1920875" y="2743200"/>
          <p14:tracePt t="38672" x="1535113" y="2659063"/>
          <p14:tracePt t="38689" x="1149350" y="2613025"/>
          <p14:tracePt t="38706" x="920750" y="2598738"/>
          <p14:tracePt t="38722" x="784225" y="2598738"/>
          <p14:tracePt t="38739" x="725488" y="2592388"/>
          <p14:tracePt t="38888" x="731838" y="2598738"/>
          <p14:tracePt t="38896" x="744538" y="2606675"/>
          <p14:tracePt t="38899" x="757238" y="2606675"/>
          <p14:tracePt t="38907" x="815975" y="2625725"/>
          <p14:tracePt t="38922" x="908050" y="2659063"/>
          <p14:tracePt t="38939" x="1025525" y="2684463"/>
          <p14:tracePt t="38955" x="1130300" y="2697163"/>
          <p14:tracePt t="38972" x="1227138" y="2724150"/>
          <p14:tracePt t="38989" x="1273175" y="2743200"/>
          <p14:tracePt t="39005" x="1279525" y="2743200"/>
          <p14:tracePt t="39048" x="1266825" y="2749550"/>
          <p14:tracePt t="39056" x="1254125" y="2749550"/>
          <p14:tracePt t="39061" x="1235075" y="2755900"/>
          <p14:tracePt t="39072" x="1136650" y="2762250"/>
          <p14:tracePt t="39088" x="1065213" y="2768600"/>
          <p14:tracePt t="39105" x="1038225" y="2768600"/>
          <p14:tracePt t="39122" x="1031875" y="2776538"/>
          <p14:tracePt t="39176" x="1044575" y="2776538"/>
          <p14:tracePt t="39184" x="1071563" y="2776538"/>
          <p14:tracePt t="39192" x="1162050" y="2782888"/>
          <p14:tracePt t="39205" x="1266825" y="2782888"/>
          <p14:tracePt t="39222" x="1377950" y="2789238"/>
          <p14:tracePt t="39239" x="1508125" y="2789238"/>
          <p14:tracePt t="39255" x="1606550" y="2789238"/>
          <p14:tracePt t="39272" x="1625600" y="2789238"/>
          <p14:tracePt t="39312" x="1619250" y="2789238"/>
          <p14:tracePt t="39320" x="1612900" y="2789238"/>
          <p14:tracePt t="39338" x="1581150" y="2789238"/>
          <p14:tracePt t="39339" x="1528763" y="2789238"/>
          <p14:tracePt t="39355" x="1476375" y="2789238"/>
          <p14:tracePt t="39372" x="1436688" y="2782888"/>
          <p14:tracePt t="39388" x="1417638" y="2782888"/>
          <p14:tracePt t="39448" x="1430338" y="2782888"/>
          <p14:tracePt t="39458" x="1463675" y="2782888"/>
          <p14:tracePt t="39460" x="1489075" y="2782888"/>
          <p14:tracePt t="39472" x="1639888" y="2782888"/>
          <p14:tracePt t="39488" x="1744663" y="2782888"/>
          <p14:tracePt t="39505" x="1841500" y="2782888"/>
          <p14:tracePt t="39522" x="1912938" y="2782888"/>
          <p14:tracePt t="39538" x="1927225" y="2782888"/>
          <p14:tracePt t="40016" x="1933575" y="2782888"/>
          <p14:tracePt t="40025" x="1939925" y="2782888"/>
          <p14:tracePt t="40025" x="1958975" y="2782888"/>
          <p14:tracePt t="40038" x="2044700" y="2776538"/>
          <p14:tracePt t="40055" x="2141538" y="2743200"/>
          <p14:tracePt t="40071" x="2332038" y="2724150"/>
          <p14:tracePt t="40088" x="2462213" y="2709863"/>
          <p14:tracePt t="40105" x="2613025" y="2684463"/>
          <p14:tracePt t="40121" x="2762250" y="2671763"/>
          <p14:tracePt t="40138" x="2873375" y="2665413"/>
          <p14:tracePt t="40155" x="2990850" y="2659063"/>
          <p14:tracePt t="40171" x="3095625" y="2659063"/>
          <p14:tracePt t="40188" x="3213100" y="2644775"/>
          <p14:tracePt t="40205" x="3351213" y="2638425"/>
          <p14:tracePt t="40221" x="3487738" y="2632075"/>
          <p14:tracePt t="40238" x="3632200" y="2632075"/>
          <p14:tracePt t="40255" x="3787775" y="2632075"/>
          <p14:tracePt t="40271" x="4022725" y="2625725"/>
          <p14:tracePt t="40288" x="4148138" y="2625725"/>
          <p14:tracePt t="40305" x="4278313" y="2619375"/>
          <p14:tracePt t="40321" x="4414838" y="2606675"/>
          <p14:tracePt t="40338" x="4525963" y="2598738"/>
          <p14:tracePt t="40355" x="4611688" y="2592388"/>
          <p14:tracePt t="40372" x="4676775" y="2592388"/>
          <p14:tracePt t="40388" x="4735513" y="2592388"/>
          <p14:tracePt t="40405" x="4794250" y="2592388"/>
          <p14:tracePt t="40421" x="4852988" y="2586038"/>
          <p14:tracePt t="40438" x="4924425" y="2586038"/>
          <p14:tracePt t="40455" x="5003800" y="2586038"/>
          <p14:tracePt t="40471" x="5094288" y="2586038"/>
          <p14:tracePt t="40488" x="5127625" y="2586038"/>
          <p14:tracePt t="40505" x="5140325" y="2586038"/>
          <p14:tracePt t="40600" x="5127625" y="2586038"/>
          <p14:tracePt t="40616" x="5121275" y="2586038"/>
          <p14:tracePt t="40616" x="5113338" y="2592388"/>
          <p14:tracePt t="40626" x="5106988" y="2592388"/>
          <p14:tracePt t="40640" x="5054600" y="2598738"/>
          <p14:tracePt t="40655" x="4945063" y="2598738"/>
          <p14:tracePt t="40671" x="4794250" y="2606675"/>
          <p14:tracePt t="40688" x="4525963" y="2606675"/>
          <p14:tracePt t="40704" x="4278313" y="2613025"/>
          <p14:tracePt t="40722" x="3886200" y="2613025"/>
          <p14:tracePt t="40738" x="3506788" y="2598738"/>
          <p14:tracePt t="40755" x="3292475" y="2579688"/>
          <p14:tracePt t="40771" x="3213100" y="2579688"/>
          <p14:tracePt t="40788" x="3200400" y="2579688"/>
          <p14:tracePt t="40896" x="3206750" y="2579688"/>
          <p14:tracePt t="40904" x="3219450" y="2579688"/>
          <p14:tracePt t="40912" x="3271838" y="2573338"/>
          <p14:tracePt t="40921" x="3376613" y="2573338"/>
          <p14:tracePt t="40938" x="3506788" y="2573338"/>
          <p14:tracePt t="40954" x="3716338" y="2573338"/>
          <p14:tracePt t="40971" x="4043363" y="2560638"/>
          <p14:tracePt t="40988" x="4389438" y="2554288"/>
          <p14:tracePt t="41005" x="4729163" y="2540000"/>
          <p14:tracePt t="41021" x="4957763" y="2540000"/>
          <p14:tracePt t="41038" x="5140325" y="2540000"/>
          <p14:tracePt t="41056" x="5251450" y="2540000"/>
          <p14:tracePt t="41071" x="5310188" y="2540000"/>
          <p14:tracePt t="41089" x="5322888" y="2540000"/>
          <p14:tracePt t="43609" x="5316538" y="2547938"/>
          <p14:tracePt t="43617" x="5310188" y="2554288"/>
          <p14:tracePt t="43633" x="5310188" y="2560638"/>
          <p14:tracePt t="43641" x="5303838" y="2566988"/>
          <p14:tracePt t="43654" x="5297488" y="2573338"/>
          <p14:tracePt t="43655" x="5283200" y="2586038"/>
          <p14:tracePt t="43671" x="5251450" y="2606675"/>
          <p14:tracePt t="43688" x="5224463" y="2619375"/>
          <p14:tracePt t="43704" x="5113338" y="2651125"/>
          <p14:tracePt t="43721" x="5003800" y="2671763"/>
          <p14:tracePt t="43738" x="4865688" y="2690813"/>
          <p14:tracePt t="43754" x="4664075" y="2724150"/>
          <p14:tracePt t="43771" x="4487863" y="2776538"/>
          <p14:tracePt t="43788" x="4278313" y="2814638"/>
          <p14:tracePt t="43804" x="4030663" y="2847975"/>
          <p14:tracePt t="43821" x="3860800" y="2847975"/>
          <p14:tracePt t="43838" x="3676650" y="2854325"/>
          <p14:tracePt t="43854" x="3494088" y="2854325"/>
          <p14:tracePt t="43871" x="3344863" y="2835275"/>
          <p14:tracePt t="43888" x="3252788" y="2820988"/>
          <p14:tracePt t="43904" x="3225800" y="2820988"/>
          <p14:tracePt t="45537" x="3219450" y="2820988"/>
          <p14:tracePt t="46129" x="3213100" y="2820988"/>
          <p14:tracePt t="46401" x="3206750" y="2820988"/>
          <p14:tracePt t="48145" x="3194050" y="2820988"/>
          <p14:tracePt t="48153" x="3175000" y="2820988"/>
          <p14:tracePt t="48161" x="3122613" y="2820988"/>
          <p14:tracePt t="48170" x="3076575" y="2820988"/>
          <p14:tracePt t="48186" x="3030538" y="2820988"/>
          <p14:tracePt t="48203" x="2984500" y="2820988"/>
          <p14:tracePt t="48219" x="2946400" y="2820988"/>
          <p14:tracePt t="48236" x="2925763" y="2820988"/>
          <p14:tracePt t="48253" x="2900363" y="2827338"/>
          <p14:tracePt t="48269" x="2873375" y="2835275"/>
          <p14:tracePt t="48286" x="2841625" y="2835275"/>
          <p14:tracePt t="48303" x="2801938" y="2841625"/>
          <p14:tracePt t="48319" x="2762250" y="2854325"/>
          <p14:tracePt t="48336" x="2703513" y="2867025"/>
          <p14:tracePt t="48353" x="2684463" y="2873375"/>
          <p14:tracePt t="48369" x="2678113" y="2879725"/>
          <p14:tracePt t="48386" x="2671763" y="2894013"/>
          <p14:tracePt t="48402" x="2690813" y="2938463"/>
          <p14:tracePt t="48419" x="2782888" y="3024188"/>
          <p14:tracePt t="48436" x="2887663" y="3095625"/>
          <p14:tracePt t="48452" x="2990850" y="3187700"/>
          <p14:tracePt t="48469" x="3076575" y="3265488"/>
          <p14:tracePt t="48486" x="3122613" y="3330575"/>
          <p14:tracePt t="48502" x="3122613" y="3382963"/>
          <p14:tracePt t="48519" x="3089275" y="3416300"/>
          <p14:tracePt t="48536" x="3036888" y="3462338"/>
          <p14:tracePt t="48552" x="2900363" y="3481388"/>
          <p14:tracePt t="48569" x="2782888" y="3481388"/>
          <p14:tracePt t="48586" x="2651125" y="3487738"/>
          <p14:tracePt t="48602" x="2520950" y="3487738"/>
          <p14:tracePt t="48619" x="2397125" y="3487738"/>
          <p14:tracePt t="48636" x="2286000" y="3487738"/>
          <p14:tracePt t="48652" x="2181225" y="3487738"/>
          <p14:tracePt t="48669" x="2090738" y="3487738"/>
          <p14:tracePt t="48686" x="2017713" y="3487738"/>
          <p14:tracePt t="48702" x="1958975" y="3487738"/>
          <p14:tracePt t="48719" x="1900238" y="3487738"/>
          <p14:tracePt t="48736" x="1881188" y="3481388"/>
          <p14:tracePt t="48752" x="1874838" y="3481388"/>
          <p14:tracePt t="48833" x="1868488" y="3475038"/>
          <p14:tracePt t="48881" x="1862138" y="3462338"/>
          <p14:tracePt t="48889" x="1862138" y="3454400"/>
          <p14:tracePt t="48897" x="1854200" y="3448050"/>
          <p14:tracePt t="48903" x="1835150" y="3422650"/>
          <p14:tracePt t="48919" x="1816100" y="3382963"/>
          <p14:tracePt t="48936" x="1789113" y="3336925"/>
          <p14:tracePt t="48952" x="1757363" y="3292475"/>
          <p14:tracePt t="48969" x="1751013" y="3259138"/>
          <p14:tracePt t="48986" x="1744663" y="3225800"/>
          <p14:tracePt t="49002" x="1744663" y="3181350"/>
          <p14:tracePt t="49019" x="1744663" y="3135313"/>
          <p14:tracePt t="49036" x="1744663" y="3095625"/>
          <p14:tracePt t="49052" x="1744663" y="3036888"/>
          <p14:tracePt t="49069" x="1736725" y="2997200"/>
          <p14:tracePt t="49086" x="1724025" y="2971800"/>
          <p14:tracePt t="49102" x="1724025" y="2946400"/>
          <p14:tracePt t="49119" x="1717675" y="2925763"/>
          <p14:tracePt t="49249" x="1717675" y="2932113"/>
          <p14:tracePt t="49256" x="1717675" y="2938463"/>
          <p14:tracePt t="49262" x="1717675" y="2946400"/>
          <p14:tracePt t="49270" x="1717675" y="2965450"/>
          <p14:tracePt t="49285" x="1717675" y="2978150"/>
          <p14:tracePt t="49302" x="1717675" y="3005138"/>
          <p14:tracePt t="49319" x="1717675" y="3024188"/>
          <p14:tracePt t="49336" x="1717675" y="3049588"/>
          <p14:tracePt t="49352" x="1717675" y="3101975"/>
          <p14:tracePt t="49369" x="1717675" y="3135313"/>
          <p14:tracePt t="49385" x="1717675" y="3175000"/>
          <p14:tracePt t="49402" x="1717675" y="3206750"/>
          <p14:tracePt t="49419" x="1717675" y="3246438"/>
          <p14:tracePt t="49435" x="1717675" y="3284538"/>
          <p14:tracePt t="49452" x="1717675" y="3317875"/>
          <p14:tracePt t="49469" x="1717675" y="3351213"/>
          <p14:tracePt t="49485" x="1717675" y="3389313"/>
          <p14:tracePt t="49502" x="1717675" y="3422650"/>
          <p14:tracePt t="49519" x="1717675" y="3462338"/>
          <p14:tracePt t="49535" x="1730375" y="3513138"/>
          <p14:tracePt t="49552" x="1736725" y="3586163"/>
          <p14:tracePt t="49569" x="1744663" y="3638550"/>
          <p14:tracePt t="49585" x="1757363" y="3697288"/>
          <p14:tracePt t="49602" x="1757363" y="3749675"/>
          <p14:tracePt t="49619" x="1757363" y="3794125"/>
          <p14:tracePt t="49635" x="1757363" y="3846513"/>
          <p14:tracePt t="49652" x="1757363" y="3886200"/>
          <p14:tracePt t="49669" x="1763713" y="3898900"/>
          <p14:tracePt t="49685" x="1770063" y="3905250"/>
          <p14:tracePt t="50065" x="1770063" y="3898900"/>
          <p14:tracePt t="50072" x="1770063" y="3892550"/>
          <p14:tracePt t="50087" x="1782763" y="3886200"/>
          <p14:tracePt t="51256" x="1782763" y="3879850"/>
          <p14:tracePt t="51264" x="1782763" y="3873500"/>
          <p14:tracePt t="51272" x="1776413" y="3867150"/>
          <p14:tracePt t="52464" x="1782763" y="3867150"/>
          <p14:tracePt t="52473" x="1789113" y="3867150"/>
          <p14:tracePt t="52490" x="1795463" y="3867150"/>
          <p14:tracePt t="52493" x="1803400" y="3867150"/>
          <p14:tracePt t="54112" x="1809750" y="3867150"/>
          <p14:tracePt t="54312" x="1809750" y="3852863"/>
          <p14:tracePt t="54328" x="1816100" y="3846513"/>
          <p14:tracePt t="54360" x="1822450" y="3840163"/>
          <p14:tracePt t="54376" x="1822450" y="3833813"/>
          <p14:tracePt t="54400" x="1828800" y="3827463"/>
          <p14:tracePt t="54560" x="1828800" y="3821113"/>
          <p14:tracePt t="54616" x="1835150" y="3821113"/>
          <p14:tracePt t="54664" x="1835150" y="3814763"/>
          <p14:tracePt t="54672" x="1835150" y="3808413"/>
          <p14:tracePt t="54688" x="1841500" y="3808413"/>
          <p14:tracePt t="54700" x="1847850" y="3802063"/>
          <p14:tracePt t="54704" x="1854200" y="3794125"/>
          <p14:tracePt t="54717" x="1862138" y="3787775"/>
          <p14:tracePt t="54733" x="1862138" y="3781425"/>
          <p14:tracePt t="54768" x="1868488" y="3775075"/>
          <p14:tracePt t="54784" x="1874838" y="3775075"/>
          <p14:tracePt t="54785" x="1874838" y="3768725"/>
          <p14:tracePt t="54800" x="1881188" y="3768725"/>
          <p14:tracePt t="54848" x="1887538" y="3756025"/>
          <p14:tracePt t="54868" x="1893888" y="3756025"/>
          <p14:tracePt t="55584" x="1893888" y="3749675"/>
          <p14:tracePt t="55600" x="1893888" y="3741738"/>
          <p14:tracePt t="55608" x="1893888" y="3735388"/>
          <p14:tracePt t="55632" x="1900238" y="3729038"/>
          <p14:tracePt t="55640" x="1900238" y="3722688"/>
          <p14:tracePt t="55664" x="1900238" y="3716338"/>
          <p14:tracePt t="55816" x="1900238" y="3709988"/>
          <p14:tracePt t="55856" x="1900238" y="3703638"/>
          <p14:tracePt t="55864" x="1900238" y="3690938"/>
          <p14:tracePt t="55872" x="1900238" y="3683000"/>
          <p14:tracePt t="55880" x="1906588" y="3670300"/>
          <p14:tracePt t="55888" x="1933575" y="3638550"/>
          <p14:tracePt t="55900" x="1965325" y="3611563"/>
          <p14:tracePt t="55916" x="1985963" y="3605213"/>
          <p14:tracePt t="56216" x="1985963" y="3611563"/>
          <p14:tracePt t="56232" x="1973263" y="3598863"/>
          <p14:tracePt t="56244" x="1958975" y="3586163"/>
          <p14:tracePt t="56248" x="1946275" y="3579813"/>
          <p14:tracePt t="56256" x="1912938" y="3579813"/>
          <p14:tracePt t="56266" x="1881188" y="3573463"/>
          <p14:tracePt t="56283" x="1841500" y="3559175"/>
          <p14:tracePt t="56300" x="1816100" y="3559175"/>
          <p14:tracePt t="56316" x="1803400" y="3559175"/>
          <p14:tracePt t="56333" x="1776413" y="3559175"/>
          <p14:tracePt t="56349" x="1757363" y="3559175"/>
          <p14:tracePt t="56366" x="1730375" y="3559175"/>
          <p14:tracePt t="56383" x="1692275" y="3559175"/>
          <p14:tracePt t="56399" x="1652588" y="3559175"/>
          <p14:tracePt t="56416" x="1554163" y="3552825"/>
          <p14:tracePt t="56433" x="1449388" y="3552825"/>
          <p14:tracePt t="56449" x="1331913" y="3546475"/>
          <p14:tracePt t="56466" x="1208088" y="3533775"/>
          <p14:tracePt t="56483" x="1084263" y="3506788"/>
          <p14:tracePt t="56499" x="1019175" y="3494088"/>
          <p14:tracePt t="56516" x="992188" y="3487738"/>
          <p14:tracePt t="56568" x="992188" y="3481388"/>
          <p14:tracePt t="56584" x="998538" y="3481388"/>
          <p14:tracePt t="56588" x="1012825" y="3481388"/>
          <p14:tracePt t="56599" x="1065213" y="3481388"/>
          <p14:tracePt t="56616" x="1201738" y="3481388"/>
          <p14:tracePt t="56633" x="1319213" y="3481388"/>
          <p14:tracePt t="56649" x="1436688" y="3481388"/>
          <p14:tracePt t="56666" x="1535113" y="3481388"/>
          <p14:tracePt t="56682" x="1593850" y="3481388"/>
          <p14:tracePt t="56699" x="1600200" y="3481388"/>
          <p14:tracePt t="56760" x="1593850" y="3481388"/>
          <p14:tracePt t="56816" x="1587500" y="3475038"/>
          <p14:tracePt t="56824" x="1574800" y="3468688"/>
          <p14:tracePt t="56832" x="1560513" y="3454400"/>
          <p14:tracePt t="56840" x="1508125" y="3422650"/>
          <p14:tracePt t="56852" x="1476375" y="3409950"/>
          <p14:tracePt t="56866" x="1443038" y="3382963"/>
          <p14:tracePt t="56883" x="1430338" y="3357563"/>
          <p14:tracePt t="56899" x="1423988" y="3344863"/>
          <p14:tracePt t="56916" x="1411288" y="3330575"/>
          <p14:tracePt t="57056" x="1417638" y="3330575"/>
          <p14:tracePt t="57064" x="1430338" y="3330575"/>
          <p14:tracePt t="57072" x="1449388" y="3330575"/>
          <p14:tracePt t="57082" x="1470025" y="3330575"/>
          <p14:tracePt t="57083" x="1522413" y="3330575"/>
          <p14:tracePt t="57099" x="1593850" y="3330575"/>
          <p14:tracePt t="57116" x="1665288" y="3330575"/>
          <p14:tracePt t="57132" x="1724025" y="3330575"/>
          <p14:tracePt t="57149" x="1736725" y="3330575"/>
          <p14:tracePt t="57166" x="1751013" y="3324225"/>
          <p14:tracePt t="57182" x="1763713" y="3317875"/>
          <p14:tracePt t="57199" x="1782763" y="3305175"/>
          <p14:tracePt t="57216" x="1789113" y="3298825"/>
          <p14:tracePt t="57232" x="1803400" y="3298825"/>
          <p14:tracePt t="57296" x="1809750" y="3298825"/>
          <p14:tracePt t="57304" x="1816100" y="3284538"/>
          <p14:tracePt t="57312" x="1828800" y="3284538"/>
          <p14:tracePt t="57336" x="1835150" y="3278188"/>
          <p14:tracePt t="57344" x="1841500" y="3271838"/>
          <p14:tracePt t="57352" x="1854200" y="3259138"/>
          <p14:tracePt t="57360" x="1868488" y="3252788"/>
          <p14:tracePt t="57368" x="1887538" y="3233738"/>
          <p14:tracePt t="57382" x="1887538" y="3225800"/>
          <p14:tracePt t="57416" x="1887538" y="3219450"/>
          <p14:tracePt t="57440" x="1881188" y="3213100"/>
          <p14:tracePt t="57449" x="1881188" y="3206750"/>
          <p14:tracePt t="57449" x="1874838" y="3187700"/>
          <p14:tracePt t="57466" x="1854200" y="3160713"/>
          <p14:tracePt t="57482" x="1847850" y="3135313"/>
          <p14:tracePt t="57499" x="1841500" y="3116263"/>
          <p14:tracePt t="57516" x="1835150" y="3095625"/>
          <p14:tracePt t="57532" x="1822450" y="3082925"/>
          <p14:tracePt t="57549" x="1816100" y="3070225"/>
          <p14:tracePt t="57565" x="1795463" y="3043238"/>
          <p14:tracePt t="57582" x="1782763" y="3030538"/>
          <p14:tracePt t="57599" x="1776413" y="3017838"/>
          <p14:tracePt t="57616" x="1763713" y="2990850"/>
          <p14:tracePt t="57632" x="1744663" y="2978150"/>
          <p14:tracePt t="57649" x="1724025" y="2965450"/>
          <p14:tracePt t="57665" x="1698625" y="2952750"/>
          <p14:tracePt t="57682" x="1677988" y="2938463"/>
          <p14:tracePt t="57699" x="1652588" y="2932113"/>
          <p14:tracePt t="57715" x="1625600" y="2925763"/>
          <p14:tracePt t="57732" x="1587500" y="2919413"/>
          <p14:tracePt t="57749" x="1535113" y="2919413"/>
          <p14:tracePt t="57765" x="1495425" y="2919413"/>
          <p14:tracePt t="57782" x="1455738" y="2919413"/>
          <p14:tracePt t="57799" x="1430338" y="2919413"/>
          <p14:tracePt t="57799" x="1417638" y="2919413"/>
          <p14:tracePt t="57816" x="1384300" y="2919413"/>
          <p14:tracePt t="57833" x="1346200" y="2919413"/>
          <p14:tracePt t="57849" x="1287463" y="2919413"/>
          <p14:tracePt t="57866" x="1241425" y="2919413"/>
          <p14:tracePt t="57882" x="1182688" y="2919413"/>
          <p14:tracePt t="57899" x="1143000" y="2919413"/>
          <p14:tracePt t="57915" x="1109663" y="2919413"/>
          <p14:tracePt t="57932" x="1071563" y="2919413"/>
          <p14:tracePt t="57949" x="1050925" y="2919413"/>
          <p14:tracePt t="57966" x="1031875" y="2919413"/>
          <p14:tracePt t="57982" x="1019175" y="2925763"/>
          <p14:tracePt t="57999" x="1006475" y="2932113"/>
          <p14:tracePt t="58015" x="992188" y="2946400"/>
          <p14:tracePt t="58032" x="979488" y="2959100"/>
          <p14:tracePt t="58049" x="960438" y="2971800"/>
          <p14:tracePt t="58065" x="960438" y="2984500"/>
          <p14:tracePt t="58082" x="954088" y="3005138"/>
          <p14:tracePt t="58099" x="954088" y="3017838"/>
          <p14:tracePt t="58115" x="954088" y="3030538"/>
          <p14:tracePt t="58132" x="954088" y="3049588"/>
          <p14:tracePt t="58149" x="954088" y="3055938"/>
          <p14:tracePt t="58165" x="954088" y="3063875"/>
          <p14:tracePt t="58182" x="960438" y="3076575"/>
          <p14:tracePt t="58199" x="966788" y="3089275"/>
          <p14:tracePt t="58216" x="979488" y="3116263"/>
          <p14:tracePt t="58233" x="992188" y="3135313"/>
          <p14:tracePt t="58249" x="1019175" y="3160713"/>
          <p14:tracePt t="58266" x="1038225" y="3175000"/>
          <p14:tracePt t="58283" x="1058863" y="3194050"/>
          <p14:tracePt t="58299" x="1096963" y="3213100"/>
          <p14:tracePt t="58315" x="1136650" y="3233738"/>
          <p14:tracePt t="58332" x="1176338" y="3252788"/>
          <p14:tracePt t="58349" x="1247775" y="3284538"/>
          <p14:tracePt t="58365" x="1312863" y="3311525"/>
          <p14:tracePt t="58382" x="1377950" y="3324225"/>
          <p14:tracePt t="58398" x="1449388" y="3344863"/>
          <p14:tracePt t="58415" x="1522413" y="3344863"/>
          <p14:tracePt t="58432" x="1587500" y="3344863"/>
          <p14:tracePt t="58449" x="1633538" y="3344863"/>
          <p14:tracePt t="58465" x="1658938" y="3344863"/>
          <p14:tracePt t="58482" x="1671638" y="3344863"/>
          <p14:tracePt t="58498" x="1692275" y="3336925"/>
          <p14:tracePt t="58515" x="1711325" y="3336925"/>
          <p14:tracePt t="58532" x="1730375" y="3330575"/>
          <p14:tracePt t="58548" x="1757363" y="3324225"/>
          <p14:tracePt t="58565" x="1795463" y="3324225"/>
          <p14:tracePt t="58582" x="1841500" y="3324225"/>
          <p14:tracePt t="58598" x="1874838" y="3317875"/>
          <p14:tracePt t="58615" x="1893888" y="3317875"/>
          <p14:tracePt t="58632" x="1906588" y="3311525"/>
          <p14:tracePt t="59745" x="1912938" y="3311525"/>
          <p14:tracePt t="59753" x="1933575" y="3311525"/>
          <p14:tracePt t="59757" x="1973263" y="3311525"/>
          <p14:tracePt t="59766" x="2051050" y="3311525"/>
          <p14:tracePt t="59782" x="2162175" y="3311525"/>
          <p14:tracePt t="59799" x="2279650" y="3317875"/>
          <p14:tracePt t="59816" x="2397125" y="3317875"/>
          <p14:tracePt t="59832" x="2566988" y="3324225"/>
          <p14:tracePt t="59849" x="2638425" y="3324225"/>
          <p14:tracePt t="59866" x="2665413" y="3324225"/>
          <p14:tracePt t="59882" x="2671763" y="3324225"/>
          <p14:tracePt t="59937" x="2665413" y="3324225"/>
          <p14:tracePt t="59953" x="2659063" y="3324225"/>
          <p14:tracePt t="59955" x="2651125" y="3330575"/>
          <p14:tracePt t="59966" x="2638425" y="3336925"/>
          <p14:tracePt t="59983" x="2606675" y="3344863"/>
          <p14:tracePt t="59999" x="2533650" y="3344863"/>
          <p14:tracePt t="60016" x="2436813" y="3351213"/>
          <p14:tracePt t="60032" x="2260600" y="3351213"/>
          <p14:tracePt t="60049" x="2141538" y="3351213"/>
          <p14:tracePt t="60066" x="2032000" y="3351213"/>
          <p14:tracePt t="60082" x="1965325" y="3351213"/>
          <p14:tracePt t="60099" x="1946275" y="3351213"/>
          <p14:tracePt t="60115" x="1939925" y="3344863"/>
          <p14:tracePt t="60241" x="1946275" y="3344863"/>
          <p14:tracePt t="60250" x="1965325" y="3344863"/>
          <p14:tracePt t="60252" x="2024063" y="3344863"/>
          <p14:tracePt t="60266" x="2116138" y="3344863"/>
          <p14:tracePt t="60282" x="2239963" y="3344863"/>
          <p14:tracePt t="60299" x="2363788" y="3344863"/>
          <p14:tracePt t="60315" x="2495550" y="3344863"/>
          <p14:tracePt t="60332" x="2613025" y="3344863"/>
          <p14:tracePt t="60349" x="2671763" y="3344863"/>
          <p14:tracePt t="60365" x="2703513" y="3344863"/>
          <p14:tracePt t="63561" x="2703513" y="3351213"/>
          <p14:tracePt t="63577" x="2697163" y="3351213"/>
          <p14:tracePt t="63577" x="2690813" y="3351213"/>
          <p14:tracePt t="63593" x="2678113" y="3351213"/>
          <p14:tracePt t="63601" x="2659063" y="3351213"/>
          <p14:tracePt t="63609" x="2632075" y="3351213"/>
          <p14:tracePt t="63617" x="2560638" y="3357563"/>
          <p14:tracePt t="63631" x="2449513" y="3357563"/>
          <p14:tracePt t="63647" x="2319338" y="3357563"/>
          <p14:tracePt t="63664" x="2051050" y="3357563"/>
          <p14:tracePt t="63681" x="1862138" y="3357563"/>
          <p14:tracePt t="63697" x="1671638" y="3357563"/>
          <p14:tracePt t="63714" x="1547813" y="3344863"/>
          <p14:tracePt t="63731" x="1482725" y="3344863"/>
          <p14:tracePt t="63747" x="1470025" y="3344863"/>
          <p14:tracePt t="63825" x="1470025" y="3336925"/>
          <p14:tracePt t="63833" x="1455738" y="3336925"/>
          <p14:tracePt t="63833" x="1449388" y="3336925"/>
          <p14:tracePt t="63961" x="1443038" y="3336925"/>
          <p14:tracePt t="63977" x="1430338" y="3336925"/>
          <p14:tracePt t="63987" x="1423988" y="3336925"/>
          <p14:tracePt t="63987" x="1417638" y="3324225"/>
          <p14:tracePt t="63997" x="1397000" y="3324225"/>
          <p14:tracePt t="64014" x="1371600" y="3324225"/>
          <p14:tracePt t="64031" x="1346200" y="3324225"/>
          <p14:tracePt t="64047" x="1325563" y="3324225"/>
          <p14:tracePt t="64064" x="1300163" y="3324225"/>
          <p14:tracePt t="64081" x="1287463" y="3317875"/>
          <p14:tracePt t="64097" x="1279525" y="3311525"/>
          <p14:tracePt t="64114" x="1273175" y="3311525"/>
          <p14:tracePt t="64131" x="1266825" y="3311525"/>
          <p14:tracePt t="64147" x="1260475" y="3311525"/>
          <p14:tracePt t="64185" x="1254125" y="3311525"/>
          <p14:tracePt t="64233" x="1247775" y="3311525"/>
          <p14:tracePt t="64633" x="1254125" y="3311525"/>
          <p14:tracePt t="64657" x="1254125" y="3305175"/>
          <p14:tracePt t="64665" x="1260475" y="3305175"/>
          <p14:tracePt t="64681" x="1273175" y="3305175"/>
          <p14:tracePt t="64697" x="1293813" y="3305175"/>
          <p14:tracePt t="64705" x="1306513" y="3305175"/>
          <p14:tracePt t="64714" x="1312863" y="3305175"/>
          <p14:tracePt t="64730" x="1325563" y="3305175"/>
          <p14:tracePt t="64747" x="1331913" y="3305175"/>
          <p14:tracePt t="64764" x="1338263" y="3305175"/>
          <p14:tracePt t="64801" x="1346200" y="3305175"/>
          <p14:tracePt t="68329" x="1352550" y="3305175"/>
          <p14:tracePt t="68337" x="1365250" y="3305175"/>
          <p14:tracePt t="68347" x="1384300" y="3305175"/>
          <p14:tracePt t="68347" x="1423988" y="3311525"/>
          <p14:tracePt t="68363" x="1495425" y="3324225"/>
          <p14:tracePt t="68380" x="1587500" y="3344863"/>
          <p14:tracePt t="68397" x="1671638" y="3351213"/>
          <p14:tracePt t="68414" x="1770063" y="3357563"/>
          <p14:tracePt t="68430" x="1862138" y="3370263"/>
          <p14:tracePt t="68447" x="1952625" y="3370263"/>
          <p14:tracePt t="68463" x="2038350" y="3370263"/>
          <p14:tracePt t="68480" x="2141538" y="3370263"/>
          <p14:tracePt t="68497" x="2305050" y="3370263"/>
          <p14:tracePt t="68514" x="2390775" y="3370263"/>
          <p14:tracePt t="68530" x="2436813" y="3370263"/>
          <p14:tracePt t="68547" x="2449513" y="3370263"/>
          <p14:tracePt t="68593" x="2443163" y="3370263"/>
          <p14:tracePt t="68601" x="2416175" y="3370263"/>
          <p14:tracePt t="68617" x="2397125" y="3370263"/>
          <p14:tracePt t="68630" x="2378075" y="3370263"/>
          <p14:tracePt t="68633" x="2344738" y="3357563"/>
          <p14:tracePt t="68647" x="2325688" y="3351213"/>
          <p14:tracePt t="68663" x="2292350" y="3330575"/>
          <p14:tracePt t="68680" x="2279650" y="3317875"/>
          <p14:tracePt t="68769" x="2279650" y="3324225"/>
          <p14:tracePt t="68777" x="2279650" y="3330575"/>
          <p14:tracePt t="68785" x="2279650" y="3344863"/>
          <p14:tracePt t="68793" x="2279650" y="3351213"/>
          <p14:tracePt t="68800" x="2305050" y="3376613"/>
          <p14:tracePt t="68813" x="2351088" y="3395663"/>
          <p14:tracePt t="68830" x="2436813" y="3395663"/>
          <p14:tracePt t="68846" x="2540000" y="3395663"/>
          <p14:tracePt t="68863" x="2644775" y="3376613"/>
          <p14:tracePt t="68880" x="2762250" y="3351213"/>
          <p14:tracePt t="68896" x="2841625" y="3298825"/>
          <p14:tracePt t="68913" x="2894013" y="3206750"/>
          <p14:tracePt t="68930" x="2906713" y="3154363"/>
          <p14:tracePt t="68946" x="2906713" y="3108325"/>
          <p14:tracePt t="68963" x="2887663" y="3043238"/>
          <p14:tracePt t="68980" x="2860675" y="2990850"/>
          <p14:tracePt t="68996" x="2808288" y="2946400"/>
          <p14:tracePt t="69013" x="2755900" y="2894013"/>
          <p14:tracePt t="69030" x="2665413" y="2854325"/>
          <p14:tracePt t="69046" x="2520950" y="2841625"/>
          <p14:tracePt t="69063" x="2370138" y="2835275"/>
          <p14:tracePt t="69080" x="2208213" y="2835275"/>
          <p14:tracePt t="69096" x="2063750" y="2835275"/>
          <p14:tracePt t="69113" x="1933575" y="2860675"/>
          <p14:tracePt t="69130" x="1881188" y="2913063"/>
          <p14:tracePt t="69146" x="1835150" y="2971800"/>
          <p14:tracePt t="69163" x="1816100" y="3049588"/>
          <p14:tracePt t="69180" x="1803400" y="3135313"/>
          <p14:tracePt t="69196" x="1789113" y="3200400"/>
          <p14:tracePt t="69213" x="1789113" y="3240088"/>
          <p14:tracePt t="69230" x="1789113" y="3265488"/>
          <p14:tracePt t="69246" x="1809750" y="3298825"/>
          <p14:tracePt t="69263" x="1868488" y="3357563"/>
          <p14:tracePt t="69280" x="1973263" y="3409950"/>
          <p14:tracePt t="69296" x="2128838" y="3448050"/>
          <p14:tracePt t="69313" x="2370138" y="3448050"/>
          <p14:tracePt t="69330" x="2527300" y="3435350"/>
          <p14:tracePt t="69346" x="2632075" y="3403600"/>
          <p14:tracePt t="69363" x="2678113" y="3370263"/>
          <p14:tracePt t="69380" x="2684463" y="3336925"/>
          <p14:tracePt t="69396" x="2684463" y="3298825"/>
          <p14:tracePt t="69413" x="2659063" y="3265488"/>
          <p14:tracePt t="69430" x="2638425" y="3252788"/>
          <p14:tracePt t="69446" x="2632075" y="3246438"/>
          <p14:tracePt t="71093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this</a:t>
            </a:r>
            <a:r>
              <a:rPr lang="en-US" dirty="0" smtClean="0"/>
              <a:t> Reference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4"/>
            <a:ext cx="9135036" cy="5366858"/>
          </a:xfrm>
        </p:spPr>
        <p:txBody>
          <a:bodyPr>
            <a:normAutofit/>
          </a:bodyPr>
          <a:lstStyle/>
          <a:p>
            <a:r>
              <a:rPr lang="en-US" dirty="0" smtClean="0"/>
              <a:t>Statement</a:t>
            </a:r>
          </a:p>
          <a:p>
            <a:pPr lvl="1"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this.balance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balance;</a:t>
            </a:r>
          </a:p>
          <a:p>
            <a:pPr lvl="1">
              <a:buNone/>
            </a:pPr>
            <a:r>
              <a:rPr lang="en-US" sz="2400" dirty="0" smtClean="0"/>
              <a:t>means: “Set the instance variable 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balance</a:t>
            </a:r>
            <a:r>
              <a:rPr lang="en-US" sz="2400" dirty="0" smtClean="0"/>
              <a:t> to the parameter 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variable</a:t>
            </a:r>
            <a:r>
              <a:rPr lang="en-US" sz="2400" dirty="0" smtClean="0"/>
              <a:t> balance”. </a:t>
            </a:r>
          </a:p>
          <a:p>
            <a:pPr lvl="1">
              <a:buNone/>
            </a:pPr>
            <a:endParaRPr lang="en-US" sz="2400" dirty="0"/>
          </a:p>
          <a:p>
            <a:pPr lvl="1">
              <a:buNone/>
            </a:pPr>
            <a:r>
              <a:rPr lang="en-US" sz="24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void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setBalance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(double balance)</a:t>
            </a:r>
            <a:endParaRPr lang="en-US" sz="24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buNone/>
            </a:pPr>
            <a:r>
              <a:rPr lang="en-US" sz="24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buNone/>
            </a:pPr>
            <a:r>
              <a:rPr lang="en-US" sz="24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2400" dirty="0" err="1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this.balance</a:t>
            </a:r>
            <a:r>
              <a:rPr lang="en-US" sz="24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balance</a:t>
            </a:r>
            <a:r>
              <a:rPr lang="en-US" sz="24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;</a:t>
            </a:r>
          </a:p>
          <a:p>
            <a:pPr lvl="1">
              <a:buNone/>
            </a:pPr>
            <a:r>
              <a:rPr lang="en-US" sz="24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pPr lvl="1">
              <a:buNone/>
            </a:pPr>
            <a:endParaRPr lang="en-US" sz="24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383"/>
    </mc:Choice>
    <mc:Fallback xmlns="">
      <p:transition spd="slow" advTm="41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18" x="3187700" y="3382963"/>
          <p14:tracePt t="1192" x="3194050" y="3376613"/>
          <p14:tracePt t="1200" x="3200400" y="3376613"/>
          <p14:tracePt t="1215" x="3206750" y="3363913"/>
          <p14:tracePt t="1223" x="3233738" y="3344863"/>
          <p14:tracePt t="1236" x="3259138" y="3317875"/>
          <p14:tracePt t="1253" x="3292475" y="3278188"/>
          <p14:tracePt t="1270" x="3324225" y="3233738"/>
          <p14:tracePt t="1286" x="3370263" y="3160713"/>
          <p14:tracePt t="1303" x="3416300" y="3055938"/>
          <p14:tracePt t="1320" x="3448050" y="2990850"/>
          <p14:tracePt t="1336" x="3475038" y="2919413"/>
          <p14:tracePt t="1353" x="3506788" y="2860675"/>
          <p14:tracePt t="1370" x="3533775" y="2795588"/>
          <p14:tracePt t="1386" x="3540125" y="2749550"/>
          <p14:tracePt t="1403" x="3546475" y="2697163"/>
          <p14:tracePt t="1420" x="3559175" y="2665413"/>
          <p14:tracePt t="1436" x="3579813" y="2613025"/>
          <p14:tracePt t="1453" x="3598863" y="2573338"/>
          <p14:tracePt t="1470" x="3624263" y="2520950"/>
          <p14:tracePt t="1486" x="3651250" y="2474913"/>
          <p14:tracePt t="1503" x="3676650" y="2443163"/>
          <p14:tracePt t="1519" x="3716338" y="2390775"/>
          <p14:tracePt t="1536" x="3749675" y="2357438"/>
          <p14:tracePt t="1553" x="3775075" y="2338388"/>
          <p14:tracePt t="1569" x="3802063" y="2325688"/>
          <p14:tracePt t="1586" x="3802063" y="2319338"/>
          <p14:tracePt t="1603" x="3808413" y="2319338"/>
          <p14:tracePt t="1639" x="3814763" y="2319338"/>
          <p14:tracePt t="1647" x="3821113" y="2319338"/>
          <p14:tracePt t="1656" x="3873500" y="2311400"/>
          <p14:tracePt t="1669" x="3932238" y="2305050"/>
          <p14:tracePt t="1686" x="3978275" y="2279650"/>
          <p14:tracePt t="1703" x="4003675" y="2252663"/>
          <p14:tracePt t="1719" x="4049713" y="2227263"/>
          <p14:tracePt t="1736" x="4068763" y="2220913"/>
          <p14:tracePt t="1775" x="4062413" y="2220913"/>
          <p14:tracePt t="1783" x="4049713" y="2220913"/>
          <p14:tracePt t="1803" x="4003675" y="2220913"/>
          <p14:tracePt t="1803" x="3963988" y="2214563"/>
          <p14:tracePt t="2191" x="3957638" y="2214563"/>
          <p14:tracePt t="2199" x="3951288" y="2187575"/>
          <p14:tracePt t="2231" x="3957638" y="2187575"/>
          <p14:tracePt t="2239" x="3963988" y="2187575"/>
          <p14:tracePt t="2247" x="3970338" y="2187575"/>
          <p14:tracePt t="2295" x="3963988" y="2187575"/>
          <p14:tracePt t="2303" x="3963988" y="2181225"/>
          <p14:tracePt t="2351" x="3970338" y="2174875"/>
          <p14:tracePt t="2359" x="3970338" y="2168525"/>
          <p14:tracePt t="2367" x="3984625" y="2168525"/>
          <p14:tracePt t="2376" x="3997325" y="2162175"/>
          <p14:tracePt t="2386" x="4022725" y="2155825"/>
          <p14:tracePt t="2402" x="4056063" y="2135188"/>
          <p14:tracePt t="2419" x="4095750" y="2128838"/>
          <p14:tracePt t="2436" x="4140200" y="2103438"/>
          <p14:tracePt t="2453" x="4179888" y="2090738"/>
          <p14:tracePt t="2469" x="4213225" y="2070100"/>
          <p14:tracePt t="2486" x="4244975" y="2044700"/>
          <p14:tracePt t="2502" x="4284663" y="2005013"/>
          <p14:tracePt t="2519" x="4343400" y="1946275"/>
          <p14:tracePt t="2536" x="4362450" y="1920875"/>
          <p14:tracePt t="2552" x="4389438" y="1881188"/>
          <p14:tracePt t="2569" x="4402138" y="1847850"/>
          <p14:tracePt t="2586" x="4402138" y="1822450"/>
          <p14:tracePt t="2602" x="4408488" y="1795463"/>
          <p14:tracePt t="2619" x="4408488" y="1757363"/>
          <p14:tracePt t="2636" x="4408488" y="1724025"/>
          <p14:tracePt t="2652" x="4408488" y="1692275"/>
          <p14:tracePt t="2669" x="4402138" y="1671638"/>
          <p14:tracePt t="2686" x="4395788" y="1658938"/>
          <p14:tracePt t="2702" x="4389438" y="1639888"/>
          <p14:tracePt t="2719" x="4383088" y="1625600"/>
          <p14:tracePt t="2736" x="4376738" y="1625600"/>
          <p14:tracePt t="2752" x="4368800" y="1625600"/>
          <p14:tracePt t="2769" x="4362450" y="1625600"/>
          <p14:tracePt t="2786" x="4356100" y="1625600"/>
          <p14:tracePt t="3207" x="4349750" y="1625600"/>
          <p14:tracePt t="3223" x="4343400" y="1625600"/>
          <p14:tracePt t="3239" x="4343400" y="1633538"/>
          <p14:tracePt t="3252" x="4337050" y="1633538"/>
          <p14:tracePt t="3253" x="4324350" y="1633538"/>
          <p14:tracePt t="3269" x="4297363" y="1646238"/>
          <p14:tracePt t="3285" x="4259263" y="1658938"/>
          <p14:tracePt t="3302" x="4219575" y="1665288"/>
          <p14:tracePt t="3319" x="4108450" y="1671638"/>
          <p14:tracePt t="3335" x="4043363" y="1671638"/>
          <p14:tracePt t="3352" x="3970338" y="1671638"/>
          <p14:tracePt t="3369" x="3886200" y="1684338"/>
          <p14:tracePt t="3385" x="3808413" y="1684338"/>
          <p14:tracePt t="3402" x="3722688" y="1684338"/>
          <p14:tracePt t="3419" x="3644900" y="1684338"/>
          <p14:tracePt t="3435" x="3552825" y="1684338"/>
          <p14:tracePt t="3452" x="3481388" y="1684338"/>
          <p14:tracePt t="3469" x="3441700" y="1684338"/>
          <p14:tracePt t="3485" x="3416300" y="1684338"/>
          <p14:tracePt t="3502" x="3395663" y="1684338"/>
          <p14:tracePt t="3519" x="3389313" y="1684338"/>
          <p14:tracePt t="3535" x="3382963" y="1684338"/>
          <p14:tracePt t="3552" x="3376613" y="1684338"/>
          <p14:tracePt t="3569" x="3363913" y="1684338"/>
          <p14:tracePt t="3585" x="3336925" y="1684338"/>
          <p14:tracePt t="3602" x="3298825" y="1684338"/>
          <p14:tracePt t="3619" x="3240088" y="1692275"/>
          <p14:tracePt t="3635" x="3200400" y="1692275"/>
          <p14:tracePt t="3652" x="3160713" y="1698625"/>
          <p14:tracePt t="3669" x="3116263" y="1711325"/>
          <p14:tracePt t="3685" x="3095625" y="1711325"/>
          <p14:tracePt t="3702" x="3030538" y="1717675"/>
          <p14:tracePt t="3719" x="2959100" y="1724025"/>
          <p14:tracePt t="3719" x="2913063" y="1730375"/>
          <p14:tracePt t="3735" x="2841625" y="1736725"/>
          <p14:tracePt t="3752" x="2762250" y="1744663"/>
          <p14:tracePt t="3769" x="2690813" y="1744663"/>
          <p14:tracePt t="3785" x="2625725" y="1751013"/>
          <p14:tracePt t="3802" x="2554288" y="1751013"/>
          <p14:tracePt t="3819" x="2481263" y="1751013"/>
          <p14:tracePt t="3835" x="2403475" y="1757363"/>
          <p14:tracePt t="3852" x="2305050" y="1757363"/>
          <p14:tracePt t="3869" x="2214563" y="1757363"/>
          <p14:tracePt t="3885" x="2116138" y="1757363"/>
          <p14:tracePt t="3902" x="2038350" y="1757363"/>
          <p14:tracePt t="3918" x="1946275" y="1757363"/>
          <p14:tracePt t="3935" x="1835150" y="1757363"/>
          <p14:tracePt t="3952" x="1751013" y="1757363"/>
          <p14:tracePt t="3969" x="1704975" y="1757363"/>
          <p14:tracePt t="3985" x="1646238" y="1757363"/>
          <p14:tracePt t="4002" x="1593850" y="1757363"/>
          <p14:tracePt t="4018" x="1541463" y="1770063"/>
          <p14:tracePt t="4035" x="1501775" y="1776413"/>
          <p14:tracePt t="4052" x="1482725" y="1776413"/>
          <p14:tracePt t="4199" x="1489075" y="1782763"/>
          <p14:tracePt t="4207" x="1501775" y="1782763"/>
          <p14:tracePt t="4215" x="1528763" y="1782763"/>
          <p14:tracePt t="4235" x="1587500" y="1782763"/>
          <p14:tracePt t="4235" x="1665288" y="1782763"/>
          <p14:tracePt t="4252" x="1763713" y="1782763"/>
          <p14:tracePt t="4268" x="1854200" y="1782763"/>
          <p14:tracePt t="4285" x="1933575" y="1782763"/>
          <p14:tracePt t="4302" x="1998663" y="1789113"/>
          <p14:tracePt t="4318" x="2051050" y="1789113"/>
          <p14:tracePt t="4335" x="2135188" y="1789113"/>
          <p14:tracePt t="4352" x="2201863" y="1789113"/>
          <p14:tracePt t="4368" x="2246313" y="1795463"/>
          <p14:tracePt t="4385" x="2279650" y="1795463"/>
          <p14:tracePt t="4402" x="2286000" y="1795463"/>
          <p14:tracePt t="4743" x="2292350" y="1795463"/>
          <p14:tracePt t="4751" x="2311400" y="1795463"/>
          <p14:tracePt t="4758" x="2370138" y="1795463"/>
          <p14:tracePt t="4768" x="2449513" y="1795463"/>
          <p14:tracePt t="4785" x="2520950" y="1795463"/>
          <p14:tracePt t="4802" x="2606675" y="1795463"/>
          <p14:tracePt t="4818" x="2690813" y="1795463"/>
          <p14:tracePt t="4835" x="2743200" y="1795463"/>
          <p14:tracePt t="4852" x="2782888" y="1795463"/>
          <p14:tracePt t="4868" x="2814638" y="1795463"/>
          <p14:tracePt t="4885" x="2841625" y="1803400"/>
          <p14:tracePt t="4902" x="2879725" y="1809750"/>
          <p14:tracePt t="4918" x="2913063" y="1809750"/>
          <p14:tracePt t="4935" x="2946400" y="1809750"/>
          <p14:tracePt t="4952" x="2959100" y="1809750"/>
          <p14:tracePt t="5800" x="2965450" y="1809750"/>
          <p14:tracePt t="5808" x="2971800" y="1809750"/>
          <p14:tracePt t="5819" x="2997200" y="1816100"/>
          <p14:tracePt t="5820" x="3076575" y="1822450"/>
          <p14:tracePt t="5836" x="3181350" y="1828800"/>
          <p14:tracePt t="5852" x="3271838" y="1835150"/>
          <p14:tracePt t="5869" x="3370263" y="1847850"/>
          <p14:tracePt t="5885" x="3454400" y="1862138"/>
          <p14:tracePt t="5902" x="3487738" y="1862138"/>
          <p14:tracePt t="5919" x="3487738" y="1854200"/>
          <p14:tracePt t="6824" x="3494088" y="1854200"/>
          <p14:tracePt t="6832" x="3506788" y="1854200"/>
          <p14:tracePt t="6840" x="3533775" y="1854200"/>
          <p14:tracePt t="6852" x="3565525" y="1854200"/>
          <p14:tracePt t="6856" x="3617913" y="1854200"/>
          <p14:tracePt t="6871" x="3657600" y="1854200"/>
          <p14:tracePt t="6885" x="3670300" y="1854200"/>
          <p14:tracePt t="6902" x="3676650" y="1854200"/>
          <p14:tracePt t="6992" x="3670300" y="1854200"/>
          <p14:tracePt t="7000" x="3663950" y="1854200"/>
          <p14:tracePt t="7016" x="3657600" y="1854200"/>
          <p14:tracePt t="7024" x="3651250" y="1862138"/>
          <p14:tracePt t="7032" x="3644900" y="1862138"/>
          <p14:tracePt t="7036" x="3638550" y="1862138"/>
          <p14:tracePt t="7052" x="3632200" y="1862138"/>
          <p14:tracePt t="7240" x="3638550" y="1862138"/>
          <p14:tracePt t="7248" x="3638550" y="1854200"/>
          <p14:tracePt t="7256" x="3644900" y="1854200"/>
          <p14:tracePt t="7272" x="3644900" y="1847850"/>
          <p14:tracePt t="7376" x="3651250" y="1847850"/>
          <p14:tracePt t="7520" x="3638550" y="1847850"/>
          <p14:tracePt t="7528" x="3611563" y="1847850"/>
          <p14:tracePt t="7536" x="3565525" y="1847850"/>
          <p14:tracePt t="7536" x="3527425" y="1847850"/>
          <p14:tracePt t="7552" x="3292475" y="1847850"/>
          <p14:tracePt t="7568" x="3095625" y="1862138"/>
          <p14:tracePt t="7585" x="2913063" y="1862138"/>
          <p14:tracePt t="7602" x="2736850" y="1862138"/>
          <p14:tracePt t="7618" x="2579688" y="1862138"/>
          <p14:tracePt t="7635" x="2403475" y="1862138"/>
          <p14:tracePt t="7651" x="2260600" y="1847850"/>
          <p14:tracePt t="7668" x="2103438" y="1828800"/>
          <p14:tracePt t="7685" x="1985963" y="1816100"/>
          <p14:tracePt t="7702" x="1906588" y="1809750"/>
          <p14:tracePt t="7718" x="1862138" y="1809750"/>
          <p14:tracePt t="7735" x="1841500" y="1809750"/>
          <p14:tracePt t="7751" x="1835150" y="1809750"/>
          <p14:tracePt t="7768" x="1828800" y="1809750"/>
          <p14:tracePt t="7785" x="1816100" y="1809750"/>
          <p14:tracePt t="7801" x="1809750" y="1809750"/>
          <p14:tracePt t="7818" x="1789113" y="1809750"/>
          <p14:tracePt t="7835" x="1782763" y="1816100"/>
          <p14:tracePt t="7852" x="1776413" y="1816100"/>
          <p14:tracePt t="7992" x="1770063" y="1816100"/>
          <p14:tracePt t="8144" x="1782763" y="1816100"/>
          <p14:tracePt t="8152" x="1795463" y="1809750"/>
          <p14:tracePt t="8154" x="1841500" y="1809750"/>
          <p14:tracePt t="8168" x="1900238" y="1803400"/>
          <p14:tracePt t="8185" x="1979613" y="1803400"/>
          <p14:tracePt t="8201" x="2076450" y="1803400"/>
          <p14:tracePt t="8218" x="2181225" y="1803400"/>
          <p14:tracePt t="8234" x="2266950" y="1803400"/>
          <p14:tracePt t="8251" x="2357438" y="1803400"/>
          <p14:tracePt t="8268" x="2436813" y="1809750"/>
          <p14:tracePt t="8284" x="2508250" y="1809750"/>
          <p14:tracePt t="8301" x="2560638" y="1782763"/>
          <p14:tracePt t="8318" x="2606675" y="1744663"/>
          <p14:tracePt t="8334" x="2625725" y="1698625"/>
          <p14:tracePt t="8351" x="2632075" y="1658938"/>
          <p14:tracePt t="8368" x="2598738" y="1606550"/>
          <p14:tracePt t="8384" x="2533650" y="1560513"/>
          <p14:tracePt t="8401" x="2468563" y="1541463"/>
          <p14:tracePt t="8418" x="2370138" y="1535113"/>
          <p14:tracePt t="8434" x="2260600" y="1535113"/>
          <p14:tracePt t="8451" x="2155825" y="1535113"/>
          <p14:tracePt t="8468" x="2051050" y="1535113"/>
          <p14:tracePt t="8484" x="1952625" y="1528763"/>
          <p14:tracePt t="8501" x="1835150" y="1522413"/>
          <p14:tracePt t="8518" x="1730375" y="1522413"/>
          <p14:tracePt t="8534" x="1625600" y="1522413"/>
          <p14:tracePt t="8551" x="1508125" y="1522413"/>
          <p14:tracePt t="8568" x="1358900" y="1522413"/>
          <p14:tracePt t="8584" x="1312863" y="1522413"/>
          <p14:tracePt t="8601" x="1266825" y="1535113"/>
          <p14:tracePt t="8618" x="1247775" y="1547813"/>
          <p14:tracePt t="8634" x="1220788" y="1566863"/>
          <p14:tracePt t="8651" x="1195388" y="1574800"/>
          <p14:tracePt t="8668" x="1182688" y="1574800"/>
          <p14:tracePt t="8684" x="1176338" y="1581150"/>
          <p14:tracePt t="8720" x="1168400" y="1581150"/>
          <p14:tracePt t="8720" x="1168400" y="1587500"/>
          <p14:tracePt t="8734" x="1168400" y="1593850"/>
          <p14:tracePt t="8751" x="1168400" y="1600200"/>
          <p14:tracePt t="8768" x="1176338" y="1625600"/>
          <p14:tracePt t="8784" x="1201738" y="1646238"/>
          <p14:tracePt t="8801" x="1235075" y="1658938"/>
          <p14:tracePt t="8818" x="1287463" y="1671638"/>
          <p14:tracePt t="8834" x="1331913" y="1677988"/>
          <p14:tracePt t="8851" x="1371600" y="1692275"/>
          <p14:tracePt t="8868" x="1436688" y="1704975"/>
          <p14:tracePt t="8884" x="1489075" y="1704975"/>
          <p14:tracePt t="8901" x="1541463" y="1704975"/>
          <p14:tracePt t="8918" x="1600200" y="1711325"/>
          <p14:tracePt t="8934" x="1665288" y="1711325"/>
          <p14:tracePt t="8951" x="1736725" y="1711325"/>
          <p14:tracePt t="8967" x="1854200" y="1711325"/>
          <p14:tracePt t="8984" x="1933575" y="1711325"/>
          <p14:tracePt t="9001" x="1985963" y="1711325"/>
          <p14:tracePt t="9018" x="2024063" y="1711325"/>
          <p14:tracePt t="9034" x="2044700" y="1711325"/>
          <p14:tracePt t="9051" x="2057400" y="1711325"/>
          <p14:tracePt t="9823" x="2063750" y="1711325"/>
          <p14:tracePt t="9831" x="2076450" y="1711325"/>
          <p14:tracePt t="9850" x="2103438" y="1711325"/>
          <p14:tracePt t="9850" x="2128838" y="1711325"/>
          <p14:tracePt t="9866" x="2141538" y="1711325"/>
          <p14:tracePt t="9883" x="2168525" y="1711325"/>
          <p14:tracePt t="9900" x="2181225" y="1711325"/>
          <p14:tracePt t="9916" x="2201863" y="1711325"/>
          <p14:tracePt t="9933" x="2214563" y="1711325"/>
          <p14:tracePt t="9949" x="2233613" y="1711325"/>
          <p14:tracePt t="9966" x="2246313" y="1711325"/>
          <p14:tracePt t="9983" x="2286000" y="1711325"/>
          <p14:tracePt t="9999" x="2325688" y="1711325"/>
          <p14:tracePt t="10016" x="2378075" y="1711325"/>
          <p14:tracePt t="10033" x="2443163" y="1711325"/>
          <p14:tracePt t="10049" x="2508250" y="1711325"/>
          <p14:tracePt t="10066" x="2573338" y="1711325"/>
          <p14:tracePt t="10083" x="2659063" y="1717675"/>
          <p14:tracePt t="10099" x="2762250" y="1730375"/>
          <p14:tracePt t="10116" x="2847975" y="1736725"/>
          <p14:tracePt t="10133" x="2925763" y="1736725"/>
          <p14:tracePt t="10150" x="2997200" y="1736725"/>
          <p14:tracePt t="10166" x="3063875" y="1736725"/>
          <p14:tracePt t="10183" x="3101975" y="1736725"/>
          <p14:tracePt t="10199" x="3108325" y="1736725"/>
          <p14:tracePt t="10303" x="3116263" y="1736725"/>
          <p14:tracePt t="10311" x="3128963" y="1744663"/>
          <p14:tracePt t="10319" x="3154363" y="1744663"/>
          <p14:tracePt t="10333" x="3187700" y="1744663"/>
          <p14:tracePt t="10333" x="3259138" y="1744663"/>
          <p14:tracePt t="10349" x="3357563" y="1744663"/>
          <p14:tracePt t="10366" x="3468688" y="1744663"/>
          <p14:tracePt t="10383" x="3663950" y="1751013"/>
          <p14:tracePt t="10399" x="3794125" y="1736725"/>
          <p14:tracePt t="10416" x="3919538" y="1736725"/>
          <p14:tracePt t="10433" x="4022725" y="1736725"/>
          <p14:tracePt t="10449" x="4108450" y="1730375"/>
          <p14:tracePt t="10466" x="4167188" y="1704975"/>
          <p14:tracePt t="10483" x="4186238" y="1684338"/>
          <p14:tracePt t="10499" x="4186238" y="1665288"/>
          <p14:tracePt t="10516" x="4186238" y="1639888"/>
          <p14:tracePt t="10533" x="4173538" y="1625600"/>
          <p14:tracePt t="10549" x="4160838" y="1593850"/>
          <p14:tracePt t="10567" x="4133850" y="1560513"/>
          <p14:tracePt t="10584" x="4081463" y="1541463"/>
          <p14:tracePt t="10600" x="4049713" y="1528763"/>
          <p14:tracePt t="10617" x="4010025" y="1508125"/>
          <p14:tracePt t="10634" x="3963988" y="1489075"/>
          <p14:tracePt t="10651" x="3892550" y="1463675"/>
          <p14:tracePt t="10667" x="3794125" y="1436688"/>
          <p14:tracePt t="10683" x="3657600" y="1417638"/>
          <p14:tracePt t="10700" x="3527425" y="1411288"/>
          <p14:tracePt t="10717" x="3395663" y="1411288"/>
          <p14:tracePt t="10733" x="3278188" y="1411288"/>
          <p14:tracePt t="10750" x="3187700" y="1411288"/>
          <p14:tracePt t="10767" x="3095625" y="1423988"/>
          <p14:tracePt t="10783" x="2997200" y="1436688"/>
          <p14:tracePt t="10800" x="2938463" y="1463675"/>
          <p14:tracePt t="10817" x="2894013" y="1489075"/>
          <p14:tracePt t="10833" x="2860675" y="1516063"/>
          <p14:tracePt t="10850" x="2814638" y="1547813"/>
          <p14:tracePt t="10867" x="2789238" y="1574800"/>
          <p14:tracePt t="10883" x="2776538" y="1593850"/>
          <p14:tracePt t="10900" x="2762250" y="1619250"/>
          <p14:tracePt t="10917" x="2762250" y="1646238"/>
          <p14:tracePt t="10933" x="2762250" y="1671638"/>
          <p14:tracePt t="10950" x="2776538" y="1692275"/>
          <p14:tracePt t="10967" x="2801938" y="1711325"/>
          <p14:tracePt t="10983" x="2894013" y="1744663"/>
          <p14:tracePt t="11000" x="2990850" y="1763713"/>
          <p14:tracePt t="11017" x="3116263" y="1782763"/>
          <p14:tracePt t="11033" x="3246438" y="1803400"/>
          <p14:tracePt t="11050" x="3370263" y="1803400"/>
          <p14:tracePt t="11067" x="3481388" y="1803400"/>
          <p14:tracePt t="11083" x="3559175" y="1803400"/>
          <p14:tracePt t="11100" x="3617913" y="1803400"/>
          <p14:tracePt t="11117" x="3644900" y="1803400"/>
          <p14:tracePt t="11992" x="3651250" y="1809750"/>
          <p14:tracePt t="12000" x="3657600" y="1841500"/>
          <p14:tracePt t="12008" x="3683000" y="1900238"/>
          <p14:tracePt t="12017" x="3716338" y="1965325"/>
          <p14:tracePt t="12033" x="3756025" y="2057400"/>
          <p14:tracePt t="12050" x="3808413" y="2162175"/>
          <p14:tracePt t="12066" x="3840163" y="2298700"/>
          <p14:tracePt t="12083" x="3919538" y="2462213"/>
          <p14:tracePt t="12100" x="4030663" y="2606675"/>
          <p14:tracePt t="12116" x="4160838" y="2736850"/>
          <p14:tracePt t="12133" x="4303713" y="2854325"/>
          <p14:tracePt t="12150" x="4494213" y="2952750"/>
          <p14:tracePt t="12166" x="4722813" y="3049588"/>
          <p14:tracePt t="12183" x="4951413" y="3154363"/>
          <p14:tracePt t="12200" x="5140325" y="3187700"/>
          <p14:tracePt t="12216" x="5146675" y="3175000"/>
          <p14:tracePt t="12600" x="5146675" y="3181350"/>
          <p14:tracePt t="12608" x="5146675" y="3194050"/>
          <p14:tracePt t="12613" x="5146675" y="3213100"/>
          <p14:tracePt t="12622" x="5133975" y="3219450"/>
          <p14:tracePt t="12633" x="5127625" y="3233738"/>
          <p14:tracePt t="12649" x="5113338" y="3271838"/>
          <p14:tracePt t="12666" x="5106988" y="3298825"/>
          <p14:tracePt t="12683" x="5100638" y="3324225"/>
          <p14:tracePt t="12699" x="5087938" y="3363913"/>
          <p14:tracePt t="12716" x="5068888" y="3403600"/>
          <p14:tracePt t="12733" x="5062538" y="3454400"/>
          <p14:tracePt t="12749" x="5062538" y="3506788"/>
          <p14:tracePt t="12766" x="5062538" y="3565525"/>
          <p14:tracePt t="12783" x="5054600" y="3651250"/>
          <p14:tracePt t="12799" x="5062538" y="3756025"/>
          <p14:tracePt t="12816" x="5106988" y="3827463"/>
          <p14:tracePt t="12833" x="5192713" y="3919538"/>
          <p14:tracePt t="12849" x="5264150" y="3997325"/>
          <p14:tracePt t="12866" x="5362575" y="4068763"/>
          <p14:tracePt t="12883" x="5473700" y="4127500"/>
          <p14:tracePt t="12899" x="5584825" y="4198938"/>
          <p14:tracePt t="12916" x="5689600" y="4244975"/>
          <p14:tracePt t="12933" x="5761038" y="4297363"/>
          <p14:tracePt t="12949" x="5819775" y="4337050"/>
          <p14:tracePt t="12966" x="5845175" y="4337050"/>
          <p14:tracePt t="12983" x="5838825" y="4303713"/>
          <p14:tracePt t="12999" x="5799138" y="4238625"/>
          <p14:tracePt t="13328" x="5792788" y="4238625"/>
          <p14:tracePt t="13336" x="5792788" y="4244975"/>
          <p14:tracePt t="13339" x="5786438" y="4251325"/>
          <p14:tracePt t="13349" x="5780088" y="4259263"/>
          <p14:tracePt t="13416" x="5786438" y="4259263"/>
          <p14:tracePt t="13920" x="5786438" y="4251325"/>
          <p14:tracePt t="13936" x="5786438" y="4244975"/>
          <p14:tracePt t="13960" x="5786438" y="4238625"/>
          <p14:tracePt t="13966" x="5786438" y="4232275"/>
          <p14:tracePt t="13982" x="5786438" y="4225925"/>
          <p14:tracePt t="13982" x="5792788" y="4225925"/>
          <p14:tracePt t="14016" x="5792788" y="4219575"/>
          <p14:tracePt t="14016" x="5786438" y="4219575"/>
          <p14:tracePt t="14632" x="5786438" y="4206875"/>
          <p14:tracePt t="14640" x="5792788" y="4186238"/>
          <p14:tracePt t="14649" x="5792788" y="4179888"/>
          <p14:tracePt t="14656" x="5799138" y="4160838"/>
          <p14:tracePt t="14665" x="5813425" y="4140200"/>
          <p14:tracePt t="14682" x="5813425" y="4114800"/>
          <p14:tracePt t="14699" x="5826125" y="4095750"/>
          <p14:tracePt t="14715" x="5819775" y="4075113"/>
          <p14:tracePt t="14732" x="5819775" y="4049713"/>
          <p14:tracePt t="14749" x="5813425" y="4043363"/>
          <p14:tracePt t="14765" x="5813425" y="4030663"/>
          <p14:tracePt t="14782" x="5807075" y="4016375"/>
          <p14:tracePt t="14799" x="5807075" y="4010025"/>
          <p14:tracePt t="14815" x="5792788" y="3990975"/>
          <p14:tracePt t="14832" x="5773738" y="3963988"/>
          <p14:tracePt t="14848" x="5721350" y="3919538"/>
          <p14:tracePt t="14865" x="5637213" y="3892550"/>
          <p14:tracePt t="14882" x="5480050" y="3879850"/>
          <p14:tracePt t="14899" x="5270500" y="3867150"/>
          <p14:tracePt t="14915" x="4964113" y="3852863"/>
          <p14:tracePt t="14932" x="4552950" y="3852863"/>
          <p14:tracePt t="14948" x="4198938" y="3852863"/>
          <p14:tracePt t="14965" x="3963988" y="3852863"/>
          <p14:tracePt t="14982" x="3794125" y="3852863"/>
          <p14:tracePt t="14998" x="3611563" y="3852863"/>
          <p14:tracePt t="15015" x="3363913" y="3821113"/>
          <p14:tracePt t="15032" x="3213100" y="3787775"/>
          <p14:tracePt t="15048" x="3082925" y="3781425"/>
          <p14:tracePt t="15065" x="2984500" y="3781425"/>
          <p14:tracePt t="15082" x="2919413" y="3781425"/>
          <p14:tracePt t="15098" x="2879725" y="3781425"/>
          <p14:tracePt t="15115" x="2835275" y="3781425"/>
          <p14:tracePt t="15132" x="2776538" y="3768725"/>
          <p14:tracePt t="15148" x="2671763" y="3756025"/>
          <p14:tracePt t="15165" x="2586038" y="3756025"/>
          <p14:tracePt t="15182" x="2547938" y="3756025"/>
          <p14:tracePt t="15198" x="2533650" y="3756025"/>
          <p14:tracePt t="15280" x="2540000" y="3756025"/>
          <p14:tracePt t="15291" x="2554288" y="3756025"/>
          <p14:tracePt t="15291" x="2566988" y="3756025"/>
          <p14:tracePt t="15298" x="2606675" y="3749675"/>
          <p14:tracePt t="15315" x="2651125" y="3741738"/>
          <p14:tracePt t="15332" x="2709863" y="3729038"/>
          <p14:tracePt t="15348" x="2755900" y="3729038"/>
          <p14:tracePt t="15365" x="2835275" y="3729038"/>
          <p14:tracePt t="15382" x="2887663" y="3722688"/>
          <p14:tracePt t="15398" x="2971800" y="3722688"/>
          <p14:tracePt t="15415" x="3030538" y="3722688"/>
          <p14:tracePt t="15415" x="3049588" y="3716338"/>
          <p14:tracePt t="15432" x="3076575" y="3703638"/>
          <p14:tracePt t="15448" x="3082925" y="3697288"/>
          <p14:tracePt t="15465" x="3089275" y="3697288"/>
          <p14:tracePt t="15482" x="3089275" y="3690938"/>
          <p14:tracePt t="15498" x="3089275" y="3683000"/>
          <p14:tracePt t="15515" x="3089275" y="3670300"/>
          <p14:tracePt t="15532" x="3082925" y="3670300"/>
          <p14:tracePt t="15548" x="3076575" y="3657600"/>
          <p14:tracePt t="15565" x="3063875" y="3657600"/>
          <p14:tracePt t="15582" x="3036888" y="3651250"/>
          <p14:tracePt t="15598" x="2971800" y="3638550"/>
          <p14:tracePt t="15615" x="2847975" y="3638550"/>
          <p14:tracePt t="15631" x="2665413" y="3624263"/>
          <p14:tracePt t="15648" x="2547938" y="3617913"/>
          <p14:tracePt t="15665" x="2436813" y="3617913"/>
          <p14:tracePt t="15681" x="2319338" y="3611563"/>
          <p14:tracePt t="15698" x="2214563" y="3611563"/>
          <p14:tracePt t="15715" x="2122488" y="3611563"/>
          <p14:tracePt t="15731" x="2011363" y="3605213"/>
          <p14:tracePt t="15748" x="1920875" y="3586163"/>
          <p14:tracePt t="15765" x="1822450" y="3573463"/>
          <p14:tracePt t="15781" x="1744663" y="3552825"/>
          <p14:tracePt t="15798" x="1639888" y="3552825"/>
          <p14:tracePt t="15815" x="1541463" y="3540125"/>
          <p14:tracePt t="15831" x="1404938" y="3521075"/>
          <p14:tracePt t="15848" x="1325563" y="3513138"/>
          <p14:tracePt t="15865" x="1266825" y="3506788"/>
          <p14:tracePt t="15882" x="1260475" y="3506788"/>
          <p14:tracePt t="15944" x="1260475" y="3500438"/>
          <p14:tracePt t="16024" x="1254125" y="3500438"/>
          <p14:tracePt t="16032" x="1241425" y="3494088"/>
          <p14:tracePt t="16045" x="1227138" y="3487738"/>
          <p14:tracePt t="16048" x="1201738" y="3481388"/>
          <p14:tracePt t="16065" x="1176338" y="3475038"/>
          <p14:tracePt t="16081" x="1143000" y="3462338"/>
          <p14:tracePt t="16098" x="1136650" y="3454400"/>
          <p14:tracePt t="16464" x="1149350" y="3462338"/>
          <p14:tracePt t="16476" x="1162050" y="3462338"/>
          <p14:tracePt t="16481" x="1189038" y="3475038"/>
          <p14:tracePt t="16482" x="1254125" y="3521075"/>
          <p14:tracePt t="16498" x="1319213" y="3540125"/>
          <p14:tracePt t="16515" x="1423988" y="3586163"/>
          <p14:tracePt t="16531" x="1554163" y="3611563"/>
          <p14:tracePt t="16548" x="1692275" y="3638550"/>
          <p14:tracePt t="16564" x="1816100" y="3651250"/>
          <p14:tracePt t="16581" x="1920875" y="3663950"/>
          <p14:tracePt t="16598" x="2024063" y="3670300"/>
          <p14:tracePt t="16615" x="2103438" y="3670300"/>
          <p14:tracePt t="16631" x="2193925" y="3651250"/>
          <p14:tracePt t="16648" x="2233613" y="3638550"/>
          <p14:tracePt t="16664" x="2246313" y="3632200"/>
          <p14:tracePt t="16681" x="2252663" y="3617913"/>
          <p14:tracePt t="16698" x="2266950" y="3598863"/>
          <p14:tracePt t="16715" x="2286000" y="3579813"/>
          <p14:tracePt t="16731" x="2286000" y="3573463"/>
          <p14:tracePt t="16748" x="2292350" y="3559175"/>
          <p14:tracePt t="16764" x="2292350" y="3552825"/>
          <p14:tracePt t="17296" x="2298700" y="3559175"/>
          <p14:tracePt t="17304" x="2311400" y="3559175"/>
          <p14:tracePt t="17312" x="2319338" y="3565525"/>
          <p14:tracePt t="17320" x="2338388" y="3573463"/>
          <p14:tracePt t="17332" x="2357438" y="3573463"/>
          <p14:tracePt t="17348" x="2378075" y="3586163"/>
          <p14:tracePt t="17364" x="2390775" y="3592513"/>
          <p14:tracePt t="17381" x="2409825" y="3592513"/>
          <p14:tracePt t="17397" x="2422525" y="3598863"/>
          <p14:tracePt t="17414" x="2468563" y="3605213"/>
          <p14:tracePt t="17431" x="2520950" y="3624263"/>
          <p14:tracePt t="17448" x="2579688" y="3624263"/>
          <p14:tracePt t="17464" x="2651125" y="3638550"/>
          <p14:tracePt t="17481" x="2717800" y="3644900"/>
          <p14:tracePt t="17498" x="2795588" y="3663950"/>
          <p14:tracePt t="17514" x="2867025" y="3663950"/>
          <p14:tracePt t="17531" x="2952750" y="3663950"/>
          <p14:tracePt t="17547" x="3036888" y="3676650"/>
          <p14:tracePt t="17564" x="3122613" y="3690938"/>
          <p14:tracePt t="17581" x="3213100" y="3690938"/>
          <p14:tracePt t="17597" x="3311525" y="3690938"/>
          <p14:tracePt t="17614" x="3389313" y="3690938"/>
          <p14:tracePt t="17631" x="3468688" y="3690938"/>
          <p14:tracePt t="17647" x="3559175" y="3690938"/>
          <p14:tracePt t="17664" x="3598863" y="3683000"/>
          <p14:tracePt t="17681" x="3638550" y="3663950"/>
          <p14:tracePt t="17697" x="3690938" y="3651250"/>
          <p14:tracePt t="17714" x="3735388" y="3605213"/>
          <p14:tracePt t="17731" x="3781425" y="3546475"/>
          <p14:tracePt t="17747" x="3787775" y="3494088"/>
          <p14:tracePt t="17764" x="3787775" y="3448050"/>
          <p14:tracePt t="17781" x="3787775" y="3429000"/>
          <p14:tracePt t="17798" x="3775075" y="3422650"/>
          <p14:tracePt t="17832" x="3768725" y="3422650"/>
          <p14:tracePt t="17832" x="3756025" y="3422650"/>
          <p14:tracePt t="17848" x="3741738" y="3429000"/>
          <p14:tracePt t="17864" x="3729038" y="3435350"/>
          <p14:tracePt t="17881" x="3716338" y="3441700"/>
          <p14:tracePt t="17897" x="3703638" y="3454400"/>
          <p14:tracePt t="17914" x="3683000" y="3468688"/>
          <p14:tracePt t="17931" x="3670300" y="3468688"/>
          <p14:tracePt t="17947" x="3663950" y="3468688"/>
          <p14:tracePt t="18008" x="3657600" y="3468688"/>
          <p14:tracePt t="18032" x="3651250" y="3468688"/>
          <p14:tracePt t="18040" x="3644900" y="3475038"/>
          <p14:tracePt t="18056" x="3638550" y="3475038"/>
          <p14:tracePt t="18072" x="3632200" y="3475038"/>
          <p14:tracePt t="18081" x="3624263" y="3475038"/>
          <p14:tracePt t="18088" x="3598863" y="3481388"/>
          <p14:tracePt t="18097" x="3559175" y="3481388"/>
          <p14:tracePt t="18114" x="3487738" y="3481388"/>
          <p14:tracePt t="18131" x="3416300" y="3481388"/>
          <p14:tracePt t="18147" x="3317875" y="3481388"/>
          <p14:tracePt t="18164" x="3213100" y="3481388"/>
          <p14:tracePt t="18181" x="3082925" y="3468688"/>
          <p14:tracePt t="18197" x="2965450" y="3468688"/>
          <p14:tracePt t="18214" x="2906713" y="3468688"/>
          <p14:tracePt t="18231" x="2879725" y="3468688"/>
          <p14:tracePt t="18408" x="2887663" y="3468688"/>
          <p14:tracePt t="18428" x="2894013" y="3468688"/>
          <p14:tracePt t="18432" x="2913063" y="3468688"/>
          <p14:tracePt t="18432" x="2925763" y="3468688"/>
          <p14:tracePt t="18448" x="2984500" y="3468688"/>
          <p14:tracePt t="18464" x="3043238" y="3468688"/>
          <p14:tracePt t="18480" x="3116263" y="3468688"/>
          <p14:tracePt t="18497" x="3200400" y="3468688"/>
          <p14:tracePt t="18514" x="3298825" y="3468688"/>
          <p14:tracePt t="18530" x="3422650" y="3468688"/>
          <p14:tracePt t="18547" x="3559175" y="3468688"/>
          <p14:tracePt t="18564" x="3722688" y="3468688"/>
          <p14:tracePt t="18580" x="3852863" y="3468688"/>
          <p14:tracePt t="18597" x="3984625" y="3468688"/>
          <p14:tracePt t="18614" x="4102100" y="3475038"/>
          <p14:tracePt t="18630" x="4206875" y="3487738"/>
          <p14:tracePt t="18647" x="4389438" y="3494088"/>
          <p14:tracePt t="18664" x="4519613" y="3500438"/>
          <p14:tracePt t="18680" x="4618038" y="3506788"/>
          <p14:tracePt t="18697" x="4689475" y="3506788"/>
          <p14:tracePt t="18714" x="4722813" y="3506788"/>
          <p14:tracePt t="18730" x="4729163" y="3506788"/>
          <p14:tracePt t="18784" x="4722813" y="3506788"/>
          <p14:tracePt t="18792" x="4716463" y="3506788"/>
          <p14:tracePt t="18799" x="4695825" y="3506788"/>
          <p14:tracePt t="18807" x="4676775" y="3506788"/>
          <p14:tracePt t="18816" x="4605338" y="3506788"/>
          <p14:tracePt t="18830" x="4506913" y="3506788"/>
          <p14:tracePt t="18847" x="4238625" y="3506788"/>
          <p14:tracePt t="18864" x="3846513" y="3506788"/>
          <p14:tracePt t="18880" x="3454400" y="3506788"/>
          <p14:tracePt t="18897" x="3063875" y="3494088"/>
          <p14:tracePt t="18914" x="2820988" y="3481388"/>
          <p14:tracePt t="18930" x="2703513" y="3475038"/>
          <p14:tracePt t="18947" x="2690813" y="3475038"/>
          <p14:tracePt t="19015" x="2697163" y="3475038"/>
          <p14:tracePt t="19023" x="2709863" y="3475038"/>
          <p14:tracePt t="19032" x="2730500" y="3475038"/>
          <p14:tracePt t="19039" x="2755900" y="3481388"/>
          <p14:tracePt t="19047" x="2894013" y="3487738"/>
          <p14:tracePt t="19064" x="3049588" y="3506788"/>
          <p14:tracePt t="19080" x="3324225" y="3540125"/>
          <p14:tracePt t="19097" x="3506788" y="3559175"/>
          <p14:tracePt t="19113" x="3663950" y="3559175"/>
          <p14:tracePt t="19130" x="3775075" y="3559175"/>
          <p14:tracePt t="19147" x="3846513" y="3565525"/>
          <p14:tracePt t="19164" x="3879850" y="3565525"/>
          <p14:tracePt t="19776" x="3898900" y="3573463"/>
          <p14:tracePt t="19783" x="3911600" y="3573463"/>
          <p14:tracePt t="19797" x="3932238" y="3573463"/>
          <p14:tracePt t="19797" x="3970338" y="3573463"/>
          <p14:tracePt t="19813" x="4010025" y="3573463"/>
          <p14:tracePt t="19830" x="4056063" y="3579813"/>
          <p14:tracePt t="19847" x="4127500" y="3579813"/>
          <p14:tracePt t="19863" x="4291013" y="3579813"/>
          <p14:tracePt t="19880" x="4414838" y="3579813"/>
          <p14:tracePt t="19896" x="4546600" y="3579813"/>
          <p14:tracePt t="19913" x="4683125" y="3579813"/>
          <p14:tracePt t="19930" x="4806950" y="3579813"/>
          <p14:tracePt t="19947" x="4930775" y="3579813"/>
          <p14:tracePt t="19963" x="5029200" y="3573463"/>
          <p14:tracePt t="19980" x="5075238" y="3533775"/>
          <p14:tracePt t="19997" x="5062538" y="3513138"/>
          <p14:tracePt t="20359" x="5054600" y="3513138"/>
          <p14:tracePt t="20367" x="5041900" y="3513138"/>
          <p14:tracePt t="20383" x="5041900" y="3521075"/>
          <p14:tracePt t="20399" x="5041900" y="3527425"/>
          <p14:tracePt t="20400" x="5041900" y="3540125"/>
          <p14:tracePt t="20413" x="5054600" y="3552825"/>
          <p14:tracePt t="20430" x="5048250" y="3552825"/>
          <p14:tracePt t="20446" x="5041900" y="3552825"/>
          <p14:tracePt t="20551" x="5035550" y="3552825"/>
          <p14:tracePt t="20564" x="5035550" y="3559175"/>
          <p14:tracePt t="20639" x="5041900" y="3559175"/>
          <p14:tracePt t="20647" x="5048250" y="3559175"/>
          <p14:tracePt t="20663" x="5054600" y="3559175"/>
          <p14:tracePt t="20665" x="5068888" y="3565525"/>
          <p14:tracePt t="20680" x="5075238" y="3565525"/>
          <p14:tracePt t="20799" x="5081588" y="3565525"/>
          <p14:tracePt t="20807" x="5087938" y="3565525"/>
          <p14:tracePt t="20815" x="5100638" y="3565525"/>
          <p14:tracePt t="20823" x="5106988" y="3565525"/>
          <p14:tracePt t="20831" x="5127625" y="3565525"/>
          <p14:tracePt t="20871" x="5133975" y="3565525"/>
          <p14:tracePt t="20895" x="5146675" y="3565525"/>
          <p14:tracePt t="20911" x="5153025" y="3565525"/>
          <p14:tracePt t="20919" x="5165725" y="3565525"/>
          <p14:tracePt t="20935" x="5180013" y="3565525"/>
          <p14:tracePt t="20943" x="5205413" y="3559175"/>
          <p14:tracePt t="20951" x="5276850" y="3552825"/>
          <p14:tracePt t="20963" x="5375275" y="3552825"/>
          <p14:tracePt t="20979" x="5505450" y="3552825"/>
          <p14:tracePt t="20996" x="5603875" y="3552825"/>
          <p14:tracePt t="21013" x="5689600" y="3552825"/>
          <p14:tracePt t="21029" x="5780088" y="3552825"/>
          <p14:tracePt t="21046" x="5865813" y="3546475"/>
          <p14:tracePt t="21063" x="5989638" y="3540125"/>
          <p14:tracePt t="21079" x="6067425" y="3527425"/>
          <p14:tracePt t="21096" x="6132513" y="3513138"/>
          <p14:tracePt t="21113" x="6184900" y="3506788"/>
          <p14:tracePt t="21129" x="6237288" y="3500438"/>
          <p14:tracePt t="21146" x="6296025" y="3481388"/>
          <p14:tracePt t="21163" x="6335713" y="3462338"/>
          <p14:tracePt t="21179" x="6361113" y="3441700"/>
          <p14:tracePt t="21196" x="6367463" y="3435350"/>
          <p14:tracePt t="22071" x="6375400" y="3435350"/>
          <p14:tracePt t="22079" x="6381750" y="3441700"/>
          <p14:tracePt t="22096" x="6407150" y="3462338"/>
          <p14:tracePt t="22096" x="6446838" y="3481388"/>
          <p14:tracePt t="22112" x="6524625" y="3513138"/>
          <p14:tracePt t="22129" x="6629400" y="3546475"/>
          <p14:tracePt t="22146" x="6740525" y="3573463"/>
          <p14:tracePt t="22162" x="6897688" y="3605213"/>
          <p14:tracePt t="22179" x="7073900" y="3617913"/>
          <p14:tracePt t="22196" x="7216775" y="3617913"/>
          <p14:tracePt t="22212" x="7321550" y="3605213"/>
          <p14:tracePt t="22229" x="7386638" y="3586163"/>
          <p14:tracePt t="22246" x="7439025" y="3533775"/>
          <p14:tracePt t="22262" x="7459663" y="3494088"/>
          <p14:tracePt t="22279" x="7459663" y="3422650"/>
          <p14:tracePt t="22296" x="7445375" y="3376613"/>
          <p14:tracePt t="22312" x="7413625" y="3351213"/>
          <p14:tracePt t="22329" x="7399338" y="3311525"/>
          <p14:tracePt t="22346" x="7361238" y="3298825"/>
          <p14:tracePt t="22362" x="7315200" y="3259138"/>
          <p14:tracePt t="22379" x="7243763" y="3213100"/>
          <p14:tracePt t="22396" x="7119938" y="3175000"/>
          <p14:tracePt t="22412" x="6969125" y="3160713"/>
          <p14:tracePt t="22429" x="6864350" y="3154363"/>
          <p14:tracePt t="22445" x="6765925" y="3148013"/>
          <p14:tracePt t="22462" x="6681788" y="3148013"/>
          <p14:tracePt t="22479" x="6551613" y="3160713"/>
          <p14:tracePt t="22496" x="6484938" y="3187700"/>
          <p14:tracePt t="22512" x="6413500" y="3240088"/>
          <p14:tracePt t="22529" x="6354763" y="3292475"/>
          <p14:tracePt t="22546" x="6283325" y="3363913"/>
          <p14:tracePt t="22562" x="6218238" y="3429000"/>
          <p14:tracePt t="22579" x="6178550" y="3468688"/>
          <p14:tracePt t="22595" x="6146800" y="3506788"/>
          <p14:tracePt t="22612" x="6126163" y="3540125"/>
          <p14:tracePt t="22629" x="6113463" y="3573463"/>
          <p14:tracePt t="22646" x="6107113" y="3624263"/>
          <p14:tracePt t="22662" x="6107113" y="3644900"/>
          <p14:tracePt t="22679" x="6126163" y="3657600"/>
          <p14:tracePt t="22695" x="6146800" y="3670300"/>
          <p14:tracePt t="22712" x="6191250" y="3670300"/>
          <p14:tracePt t="22729" x="6276975" y="3670300"/>
          <p14:tracePt t="22745" x="6354763" y="3676650"/>
          <p14:tracePt t="22762" x="6446838" y="3670300"/>
          <p14:tracePt t="22779" x="6478588" y="3663950"/>
          <p14:tracePt t="22795" x="6505575" y="3651250"/>
          <p14:tracePt t="22812" x="6505575" y="3644900"/>
          <p14:tracePt t="22847" x="6505575" y="3638550"/>
          <p14:tracePt t="23063" x="6499225" y="3638550"/>
          <p14:tracePt t="23079" x="6492875" y="3638550"/>
          <p14:tracePt t="23087" x="6492875" y="3644900"/>
          <p14:tracePt t="23103" x="6484938" y="3644900"/>
          <p14:tracePt t="23119" x="6472238" y="3644900"/>
          <p14:tracePt t="23127" x="6459538" y="3644900"/>
          <p14:tracePt t="23135" x="6426200" y="3644900"/>
          <p14:tracePt t="23145" x="6375400" y="3644900"/>
          <p14:tracePt t="23162" x="6276975" y="3644900"/>
          <p14:tracePt t="23179" x="6172200" y="3644900"/>
          <p14:tracePt t="23195" x="6042025" y="3644900"/>
          <p14:tracePt t="23212" x="5903913" y="3632200"/>
          <p14:tracePt t="23229" x="5773738" y="3617913"/>
          <p14:tracePt t="23245" x="5649913" y="3611563"/>
          <p14:tracePt t="23262" x="5545138" y="3611563"/>
          <p14:tracePt t="23279" x="5467350" y="3611563"/>
          <p14:tracePt t="23295" x="5421313" y="3611563"/>
          <p14:tracePt t="23312" x="5408613" y="3611563"/>
          <p14:tracePt t="23615" x="5408613" y="3624263"/>
          <p14:tracePt t="23623" x="5414963" y="3644900"/>
          <p14:tracePt t="23631" x="5421313" y="3663950"/>
          <p14:tracePt t="23635" x="5440363" y="3697288"/>
          <p14:tracePt t="23645" x="5492750" y="3781425"/>
          <p14:tracePt t="23662" x="5557838" y="3873500"/>
          <p14:tracePt t="23678" x="5603875" y="3990975"/>
          <p14:tracePt t="23695" x="5675313" y="4121150"/>
          <p14:tracePt t="23712" x="5689600" y="4173538"/>
          <p14:tracePt t="23728" x="5689600" y="4186238"/>
          <p14:tracePt t="23745" x="5656263" y="4219575"/>
          <p14:tracePt t="23762" x="5603875" y="4244975"/>
          <p14:tracePt t="23778" x="5532438" y="4278313"/>
          <p14:tracePt t="23795" x="5453063" y="4297363"/>
          <p14:tracePt t="23812" x="5408613" y="4310063"/>
          <p14:tracePt t="23828" x="5387975" y="4310063"/>
          <p14:tracePt t="23895" x="5394325" y="4303713"/>
          <p14:tracePt t="23903" x="5408613" y="4291013"/>
          <p14:tracePt t="23911" x="5427663" y="4278313"/>
          <p14:tracePt t="23919" x="5499100" y="4225925"/>
          <p14:tracePt t="23932" x="5578475" y="4160838"/>
          <p14:tracePt t="23945" x="5656263" y="4089400"/>
          <p14:tracePt t="23962" x="5721350" y="4003675"/>
          <p14:tracePt t="23978" x="5761038" y="3919538"/>
          <p14:tracePt t="23995" x="5761038" y="3821113"/>
          <p14:tracePt t="24012" x="5754688" y="3729038"/>
          <p14:tracePt t="24028" x="5734050" y="3670300"/>
          <p14:tracePt t="24045" x="5721350" y="3657600"/>
          <p14:tracePt t="24062" x="5715000" y="3657600"/>
          <p14:tracePt t="24103" x="5708650" y="3663950"/>
          <p14:tracePt t="24119" x="5708650" y="3676650"/>
          <p14:tracePt t="24127" x="5702300" y="3697288"/>
          <p14:tracePt t="24135" x="5702300" y="3775075"/>
          <p14:tracePt t="24145" x="5702300" y="3840163"/>
          <p14:tracePt t="24161" x="5708650" y="3886200"/>
          <p14:tracePt t="24178" x="5721350" y="3925888"/>
          <p14:tracePt t="24195" x="5721350" y="3963988"/>
          <p14:tracePt t="24211" x="5708650" y="4043363"/>
          <p14:tracePt t="24228" x="5695950" y="4108450"/>
          <p14:tracePt t="24245" x="5675313" y="4167188"/>
          <p14:tracePt t="24261" x="5662613" y="4206875"/>
          <p14:tracePt t="24278" x="5649913" y="4225925"/>
          <p14:tracePt t="24295" x="5649913" y="4232275"/>
          <p14:tracePt t="25031" x="5656263" y="4219575"/>
          <p14:tracePt t="25039" x="5662613" y="4213225"/>
          <p14:tracePt t="25047" x="5662613" y="4206875"/>
          <p14:tracePt t="25061" x="5668963" y="4198938"/>
          <p14:tracePt t="25061" x="5681663" y="4179888"/>
          <p14:tracePt t="25078" x="5695950" y="4154488"/>
          <p14:tracePt t="25095" x="5708650" y="4108450"/>
          <p14:tracePt t="25111" x="5715000" y="4068763"/>
          <p14:tracePt t="25128" x="5715000" y="4016375"/>
          <p14:tracePt t="25144" x="5715000" y="3957638"/>
          <p14:tracePt t="25161" x="5695950" y="3886200"/>
          <p14:tracePt t="25178" x="5656263" y="3814763"/>
          <p14:tracePt t="25194" x="5584825" y="3722688"/>
          <p14:tracePt t="25211" x="5499100" y="3651250"/>
          <p14:tracePt t="25228" x="5440363" y="3592513"/>
          <p14:tracePt t="25244" x="5381625" y="3546475"/>
          <p14:tracePt t="25261" x="5341938" y="3521075"/>
          <p14:tracePt t="25278" x="5329238" y="3513138"/>
          <p14:tracePt t="25535" x="5329238" y="3506788"/>
          <p14:tracePt t="25543" x="5329238" y="3500438"/>
          <p14:tracePt t="25553" x="5322888" y="3500438"/>
          <p14:tracePt t="26095" x="5329238" y="3500438"/>
          <p14:tracePt t="26103" x="5335588" y="3500438"/>
          <p14:tracePt t="26111" x="5356225" y="3500438"/>
          <p14:tracePt t="26112" x="5408613" y="3500438"/>
          <p14:tracePt t="26128" x="5480050" y="3500438"/>
          <p14:tracePt t="26144" x="5564188" y="3500438"/>
          <p14:tracePt t="26161" x="5637213" y="3500438"/>
          <p14:tracePt t="26177" x="5715000" y="3500438"/>
          <p14:tracePt t="26194" x="5780088" y="3500438"/>
          <p14:tracePt t="26211" x="5838825" y="3500438"/>
          <p14:tracePt t="26227" x="5924550" y="3500438"/>
          <p14:tracePt t="26244" x="5989638" y="3500438"/>
          <p14:tracePt t="26261" x="6061075" y="3500438"/>
          <p14:tracePt t="26277" x="6132513" y="3500438"/>
          <p14:tracePt t="26294" x="6184900" y="3500438"/>
          <p14:tracePt t="26311" x="6302375" y="3506788"/>
          <p14:tracePt t="26327" x="6394450" y="3506788"/>
          <p14:tracePt t="26344" x="6478588" y="3506788"/>
          <p14:tracePt t="26361" x="6577013" y="3506788"/>
          <p14:tracePt t="26377" x="6662738" y="3506788"/>
          <p14:tracePt t="26394" x="6707188" y="3506788"/>
          <p14:tracePt t="26815" x="6707188" y="3513138"/>
          <p14:tracePt t="26823" x="6694488" y="3521075"/>
          <p14:tracePt t="26831" x="6688138" y="3533775"/>
          <p14:tracePt t="26836" x="6681788" y="3552825"/>
          <p14:tracePt t="26844" x="6654800" y="3617913"/>
          <p14:tracePt t="26860" x="6654800" y="3709988"/>
          <p14:tracePt t="26877" x="6654800" y="3794125"/>
          <p14:tracePt t="26894" x="6648450" y="3892550"/>
          <p14:tracePt t="26911" x="6635750" y="4030663"/>
          <p14:tracePt t="26927" x="6610350" y="4133850"/>
          <p14:tracePt t="26944" x="6545263" y="4244975"/>
          <p14:tracePt t="26960" x="6478588" y="4376738"/>
          <p14:tracePt t="26977" x="6361113" y="4525963"/>
          <p14:tracePt t="26994" x="6256338" y="4624388"/>
          <p14:tracePt t="27011" x="6073775" y="4716463"/>
          <p14:tracePt t="27027" x="5838825" y="4800600"/>
          <p14:tracePt t="27044" x="5526088" y="4826000"/>
          <p14:tracePt t="27060" x="5113338" y="4826000"/>
          <p14:tracePt t="27077" x="4513263" y="4813300"/>
          <p14:tracePt t="27094" x="3833813" y="4787900"/>
          <p14:tracePt t="27110" x="3070225" y="4775200"/>
          <p14:tracePt t="27127" x="2873375" y="4775200"/>
          <p14:tracePt t="27144" x="2789238" y="4775200"/>
          <p14:tracePt t="27160" x="2782888" y="4775200"/>
          <p14:tracePt t="27177" x="2795588" y="4767263"/>
          <p14:tracePt t="27471" x="2789238" y="4767263"/>
          <p14:tracePt t="27479" x="2768600" y="4775200"/>
          <p14:tracePt t="27495" x="2762250" y="4781550"/>
          <p14:tracePt t="27496" x="2749550" y="4794250"/>
          <p14:tracePt t="27510" x="2717800" y="4800600"/>
          <p14:tracePt t="27527" x="2703513" y="4806950"/>
          <p14:tracePt t="27543" x="2644775" y="4806950"/>
          <p14:tracePt t="27560" x="2613025" y="4800600"/>
          <p14:tracePt t="27577" x="2573338" y="4787900"/>
          <p14:tracePt t="27593" x="2495550" y="4767263"/>
          <p14:tracePt t="27610" x="2390775" y="4741863"/>
          <p14:tracePt t="27627" x="2279650" y="4729163"/>
          <p14:tracePt t="27644" x="2168525" y="4722813"/>
          <p14:tracePt t="27660" x="2024063" y="4702175"/>
          <p14:tracePt t="27677" x="1912938" y="4656138"/>
          <p14:tracePt t="27693" x="1822450" y="4611688"/>
          <p14:tracePt t="27710" x="1717675" y="4552950"/>
          <p14:tracePt t="27727" x="1600200" y="4494213"/>
          <p14:tracePt t="27743" x="1566863" y="4473575"/>
          <p14:tracePt t="27760" x="1547813" y="4454525"/>
          <p14:tracePt t="27777" x="1541463" y="4448175"/>
          <p14:tracePt t="27793" x="1528763" y="4435475"/>
          <p14:tracePt t="27810" x="1528763" y="4427538"/>
          <p14:tracePt t="27827" x="1528763" y="4414838"/>
          <p14:tracePt t="27844" x="1528763" y="4395788"/>
          <p14:tracePt t="27861" x="1528763" y="4362450"/>
          <p14:tracePt t="27877" x="1528763" y="4337050"/>
          <p14:tracePt t="27894" x="1522413" y="4318000"/>
          <p14:tracePt t="27910" x="1516063" y="4303713"/>
          <p14:tracePt t="29009" x="1516063" y="4310063"/>
          <p14:tracePt t="29017" x="1516063" y="4318000"/>
          <p14:tracePt t="29017" x="1516063" y="4324350"/>
          <p14:tracePt t="29029" x="1522413" y="4337050"/>
          <p14:tracePt t="29045" x="1535113" y="4356100"/>
          <p14:tracePt t="29062" x="1541463" y="4368800"/>
          <p14:tracePt t="29078" x="1566863" y="4389438"/>
          <p14:tracePt t="29095" x="1587500" y="4402138"/>
          <p14:tracePt t="29112" x="1625600" y="4421188"/>
          <p14:tracePt t="29128" x="1711325" y="4435475"/>
          <p14:tracePt t="29145" x="1770063" y="4448175"/>
          <p14:tracePt t="29162" x="1816100" y="4448175"/>
          <p14:tracePt t="29177" x="1841500" y="4448175"/>
          <p14:tracePt t="29194" x="1862138" y="4448175"/>
          <p14:tracePt t="29211" x="1874838" y="4441825"/>
          <p14:tracePt t="29227" x="1887538" y="4435475"/>
          <p14:tracePt t="29244" x="1893888" y="4427538"/>
          <p14:tracePt t="29261" x="1900238" y="4414838"/>
          <p14:tracePt t="29277" x="1920875" y="4389438"/>
          <p14:tracePt t="29294" x="1927225" y="4368800"/>
          <p14:tracePt t="29310" x="1933575" y="4356100"/>
          <p14:tracePt t="29408" x="1939925" y="4368800"/>
          <p14:tracePt t="29416" x="1946275" y="4376738"/>
          <p14:tracePt t="29427" x="1958975" y="4402138"/>
          <p14:tracePt t="29427" x="1979613" y="4427538"/>
          <p14:tracePt t="29444" x="2032000" y="4448175"/>
          <p14:tracePt t="29460" x="2109788" y="4473575"/>
          <p14:tracePt t="29477" x="2187575" y="4479925"/>
          <p14:tracePt t="29494" x="2273300" y="4479925"/>
          <p14:tracePt t="29510" x="2363788" y="4454525"/>
          <p14:tracePt t="29527" x="2436813" y="4427538"/>
          <p14:tracePt t="29544" x="2474913" y="4383088"/>
          <p14:tracePt t="29560" x="2481263" y="4362450"/>
          <p14:tracePt t="29577" x="2481263" y="4356100"/>
          <p14:tracePt t="29648" x="2474913" y="4356100"/>
          <p14:tracePt t="29664" x="2468563" y="4356100"/>
          <p14:tracePt t="29672" x="2468563" y="4362450"/>
          <p14:tracePt t="29969" x="2468563" y="4368800"/>
          <p14:tracePt t="29977" x="2474913" y="4368800"/>
          <p14:tracePt t="29985" x="2481263" y="4368800"/>
          <p14:tracePt t="29993" x="2489200" y="4368800"/>
          <p14:tracePt t="30001" x="2495550" y="4383088"/>
          <p14:tracePt t="30011" x="2514600" y="4389438"/>
          <p14:tracePt t="30028" x="2527300" y="4389438"/>
          <p14:tracePt t="30045" x="2540000" y="4395788"/>
          <p14:tracePt t="30061" x="2547938" y="4395788"/>
          <p14:tracePt t="30097" x="2560638" y="4395788"/>
          <p14:tracePt t="30104" x="2560638" y="4402138"/>
          <p14:tracePt t="30111" x="2566988" y="4402138"/>
          <p14:tracePt t="30128" x="2586038" y="4408488"/>
          <p14:tracePt t="30144" x="2606675" y="4408488"/>
          <p14:tracePt t="30161" x="2619375" y="4421188"/>
          <p14:tracePt t="30178" x="2632075" y="4421188"/>
          <p14:tracePt t="30194" x="2638425" y="4421188"/>
          <p14:tracePt t="30211" x="2644775" y="4421188"/>
          <p14:tracePt t="30228" x="2665413" y="4421188"/>
          <p14:tracePt t="30244" x="2684463" y="4421188"/>
          <p14:tracePt t="30261" x="2703513" y="4421188"/>
          <p14:tracePt t="30278" x="2730500" y="4421188"/>
          <p14:tracePt t="30294" x="2749550" y="4427538"/>
          <p14:tracePt t="30311" x="2755900" y="4427538"/>
          <p14:tracePt t="30328" x="2762250" y="4435475"/>
          <p14:tracePt t="30465" x="2755900" y="4435475"/>
          <p14:tracePt t="30477" x="2749550" y="4435475"/>
          <p14:tracePt t="30505" x="2743200" y="4435475"/>
          <p14:tracePt t="30553" x="2736850" y="4435475"/>
          <p14:tracePt t="31809" x="2743200" y="4435475"/>
          <p14:tracePt t="31817" x="2755900" y="4435475"/>
          <p14:tracePt t="31829" x="2776538" y="4435475"/>
          <p14:tracePt t="31829" x="2795588" y="4441825"/>
          <p14:tracePt t="31844" x="2820988" y="4441825"/>
          <p14:tracePt t="31861" x="2847975" y="4441825"/>
          <p14:tracePt t="31877" x="2867025" y="4441825"/>
          <p14:tracePt t="31894" x="2894013" y="4441825"/>
          <p14:tracePt t="31910" x="2913063" y="4441825"/>
          <p14:tracePt t="31927" x="2932113" y="4441825"/>
          <p14:tracePt t="31944" x="2952750" y="4441825"/>
          <p14:tracePt t="31960" x="2984500" y="4441825"/>
          <p14:tracePt t="31977" x="2997200" y="4441825"/>
          <p14:tracePt t="31994" x="3030538" y="4441825"/>
          <p14:tracePt t="32010" x="3049588" y="4441825"/>
          <p14:tracePt t="32027" x="3070225" y="4435475"/>
          <p14:tracePt t="32044" x="3101975" y="4427538"/>
          <p14:tracePt t="32061" x="3141663" y="4427538"/>
          <p14:tracePt t="32077" x="3175000" y="4427538"/>
          <p14:tracePt t="32094" x="3200400" y="4421188"/>
          <p14:tracePt t="32110" x="3233738" y="4421188"/>
          <p14:tracePt t="32127" x="3271838" y="4408488"/>
          <p14:tracePt t="32144" x="3330575" y="4402138"/>
          <p14:tracePt t="32160" x="3389313" y="4389438"/>
          <p14:tracePt t="32177" x="3422650" y="4383088"/>
          <p14:tracePt t="32194" x="3454400" y="4376738"/>
          <p14:tracePt t="32210" x="3487738" y="4368800"/>
          <p14:tracePt t="32227" x="3513138" y="4362450"/>
          <p14:tracePt t="32244" x="3533775" y="4356100"/>
          <p14:tracePt t="32260" x="3559175" y="4343400"/>
          <p14:tracePt t="32277" x="3573463" y="4330700"/>
          <p14:tracePt t="32294" x="3592513" y="4318000"/>
          <p14:tracePt t="32310" x="3605213" y="4310063"/>
          <p14:tracePt t="32327" x="3611563" y="4303713"/>
          <p14:tracePt t="32769" x="3611563" y="4310063"/>
          <p14:tracePt t="32780" x="3611563" y="4318000"/>
          <p14:tracePt t="32780" x="3617913" y="4330700"/>
          <p14:tracePt t="32794" x="3632200" y="4343400"/>
          <p14:tracePt t="32810" x="3638550" y="4362450"/>
          <p14:tracePt t="32827" x="3663950" y="4383088"/>
          <p14:tracePt t="32843" x="3690938" y="4408488"/>
          <p14:tracePt t="32860" x="3722688" y="4435475"/>
          <p14:tracePt t="32877" x="3787775" y="4467225"/>
          <p14:tracePt t="32893" x="3827463" y="4494213"/>
          <p14:tracePt t="32910" x="3879850" y="4519613"/>
          <p14:tracePt t="32927" x="3944938" y="4519613"/>
          <p14:tracePt t="32943" x="3997325" y="4519613"/>
          <p14:tracePt t="32960" x="4081463" y="4519613"/>
          <p14:tracePt t="32977" x="4148138" y="4500563"/>
          <p14:tracePt t="32993" x="4173538" y="4487863"/>
          <p14:tracePt t="33010" x="4192588" y="4467225"/>
          <p14:tracePt t="33129" x="4198938" y="4473575"/>
          <p14:tracePt t="33137" x="4213225" y="4500563"/>
          <p14:tracePt t="33141" x="4244975" y="4519613"/>
          <p14:tracePt t="33160" x="4278313" y="4552950"/>
          <p14:tracePt t="33160" x="4356100" y="4637088"/>
          <p14:tracePt t="33177" x="4362450" y="4649788"/>
          <p14:tracePt t="33193" x="4383088" y="4683125"/>
          <p14:tracePt t="33210" x="4395788" y="4702175"/>
          <p14:tracePt t="33227" x="4427538" y="4702175"/>
          <p14:tracePt t="33243" x="4506913" y="4702175"/>
          <p14:tracePt t="33260" x="4643438" y="4702175"/>
          <p14:tracePt t="33277" x="4800600" y="4689475"/>
          <p14:tracePt t="33293" x="5048250" y="4683125"/>
          <p14:tracePt t="33310" x="5421313" y="4683125"/>
          <p14:tracePt t="33326" x="5903913" y="4670425"/>
          <p14:tracePt t="33343" x="6296025" y="4664075"/>
          <p14:tracePt t="33360" x="6577013" y="4597400"/>
          <p14:tracePt t="33377" x="6734175" y="4500563"/>
          <p14:tracePt t="33393" x="6734175" y="4441825"/>
          <p14:tracePt t="33721" x="6734175" y="4435475"/>
          <p14:tracePt t="33731" x="6734175" y="4421188"/>
          <p14:tracePt t="33735" x="6740525" y="4402138"/>
          <p14:tracePt t="33743" x="6773863" y="4368800"/>
          <p14:tracePt t="33760" x="6786563" y="4330700"/>
          <p14:tracePt t="33776" x="6792913" y="4265613"/>
          <p14:tracePt t="33793" x="6818313" y="4179888"/>
          <p14:tracePt t="33810" x="6851650" y="4121150"/>
          <p14:tracePt t="33826" x="6864350" y="4062413"/>
          <p14:tracePt t="33843" x="6870700" y="3970338"/>
          <p14:tracePt t="33860" x="6870700" y="3911600"/>
          <p14:tracePt t="33876" x="6858000" y="3846513"/>
          <p14:tracePt t="33893" x="6818313" y="3794125"/>
          <p14:tracePt t="33910" x="6753225" y="3749675"/>
          <p14:tracePt t="33926" x="6675438" y="3722688"/>
          <p14:tracePt t="33943" x="6577013" y="3722688"/>
          <p14:tracePt t="33960" x="6478588" y="3722688"/>
          <p14:tracePt t="33976" x="6335713" y="3722688"/>
          <p14:tracePt t="33993" x="6230938" y="3716338"/>
          <p14:tracePt t="34010" x="6165850" y="3709988"/>
          <p14:tracePt t="34026" x="6159500" y="3703638"/>
          <p14:tracePt t="34043" x="6159500" y="3697288"/>
          <p14:tracePt t="34060" x="6172200" y="3676650"/>
          <p14:tracePt t="34076" x="6218238" y="3644900"/>
          <p14:tracePt t="34093" x="6276975" y="3605213"/>
          <p14:tracePt t="34110" x="6394450" y="3552825"/>
          <p14:tracePt t="34126" x="6537325" y="3513138"/>
          <p14:tracePt t="34143" x="6635750" y="3462338"/>
          <p14:tracePt t="34159" x="6700838" y="3441700"/>
          <p14:tracePt t="34176" x="6721475" y="3429000"/>
          <p14:tracePt t="34233" x="6707188" y="3429000"/>
          <p14:tracePt t="34241" x="6694488" y="3435350"/>
          <p14:tracePt t="34249" x="6635750" y="3448050"/>
          <p14:tracePt t="34263" x="6545263" y="3475038"/>
          <p14:tracePt t="34276" x="6434138" y="3506788"/>
          <p14:tracePt t="34293" x="6348413" y="3521075"/>
          <p14:tracePt t="34309" x="6296025" y="3527425"/>
          <p14:tracePt t="34326" x="6289675" y="3527425"/>
          <p14:tracePt t="34377" x="6296025" y="3527425"/>
          <p14:tracePt t="34385" x="6308725" y="3513138"/>
          <p14:tracePt t="34393" x="6323013" y="3513138"/>
          <p14:tracePt t="34398" x="6361113" y="3506788"/>
          <p14:tracePt t="34409" x="6407150" y="3500438"/>
          <p14:tracePt t="34426" x="6446838" y="3494088"/>
          <p14:tracePt t="34443" x="6453188" y="3487738"/>
          <p14:tracePt t="36783" x="6440488" y="3494088"/>
          <p14:tracePt t="36792" x="6413500" y="3506788"/>
          <p14:tracePt t="36808" x="6400800" y="3513138"/>
          <p14:tracePt t="36808" x="6375400" y="3533775"/>
          <p14:tracePt t="36824" x="6348413" y="3552825"/>
          <p14:tracePt t="36841" x="6302375" y="3592513"/>
          <p14:tracePt t="36858" x="6256338" y="3651250"/>
          <p14:tracePt t="36874" x="6205538" y="3722688"/>
          <p14:tracePt t="36891" x="6159500" y="3808413"/>
          <p14:tracePt t="36908" x="6100763" y="3919538"/>
          <p14:tracePt t="36924" x="6042025" y="4022725"/>
          <p14:tracePt t="36941" x="5976938" y="4154488"/>
          <p14:tracePt t="36957" x="5891213" y="4271963"/>
          <p14:tracePt t="36974" x="5799138" y="4376738"/>
          <p14:tracePt t="36991" x="5649913" y="4487863"/>
          <p14:tracePt t="36991" x="5557838" y="4552950"/>
          <p14:tracePt t="37007" x="5368925" y="4643438"/>
          <p14:tracePt t="37024" x="5140325" y="4754563"/>
          <p14:tracePt t="37041" x="4899025" y="4806950"/>
          <p14:tracePt t="37057" x="4538663" y="4806950"/>
          <p14:tracePt t="37074" x="4133850" y="4806950"/>
          <p14:tracePt t="37091" x="3741738" y="4806950"/>
          <p14:tracePt t="37107" x="3370263" y="4806950"/>
          <p14:tracePt t="37124" x="3063875" y="4794250"/>
          <p14:tracePt t="37141" x="2801938" y="4794250"/>
          <p14:tracePt t="37157" x="2619375" y="4781550"/>
          <p14:tracePt t="37174" x="2481263" y="4775200"/>
          <p14:tracePt t="37191" x="2344738" y="4741863"/>
          <p14:tracePt t="37207" x="2266950" y="4702175"/>
          <p14:tracePt t="37224" x="2181225" y="4643438"/>
          <p14:tracePt t="37241" x="2090738" y="4591050"/>
          <p14:tracePt t="37257" x="2024063" y="4546600"/>
          <p14:tracePt t="37274" x="1973263" y="4494213"/>
          <p14:tracePt t="37291" x="1939925" y="4448175"/>
          <p14:tracePt t="37307" x="1933575" y="4414838"/>
          <p14:tracePt t="37324" x="1933575" y="4383088"/>
          <p14:tracePt t="37342" x="1927225" y="4356100"/>
          <p14:tracePt t="37358" x="1927225" y="4343400"/>
          <p14:tracePt t="37559" x="1933575" y="4343400"/>
          <p14:tracePt t="37575" x="1939925" y="4343400"/>
          <p14:tracePt t="37583" x="1946275" y="4343400"/>
          <p14:tracePt t="37591" x="1952625" y="4343400"/>
          <p14:tracePt t="37595" x="1965325" y="4343400"/>
          <p14:tracePt t="37607" x="2024063" y="4349750"/>
          <p14:tracePt t="37624" x="2057400" y="4362450"/>
          <p14:tracePt t="37641" x="2097088" y="4376738"/>
          <p14:tracePt t="37657" x="2135188" y="4383088"/>
          <p14:tracePt t="37674" x="2168525" y="4395788"/>
          <p14:tracePt t="37690" x="2201863" y="4414838"/>
          <p14:tracePt t="37707" x="2233613" y="4427538"/>
          <p14:tracePt t="37724" x="2298700" y="4435475"/>
          <p14:tracePt t="37740" x="2384425" y="4441825"/>
          <p14:tracePt t="37757" x="2468563" y="4454525"/>
          <p14:tracePt t="37775" x="2573338" y="4454525"/>
          <p14:tracePt t="37792" x="2684463" y="4460875"/>
          <p14:tracePt t="37808" x="2841625" y="4460875"/>
          <p14:tracePt t="37825" x="2946400" y="4460875"/>
          <p14:tracePt t="37841" x="3024188" y="4460875"/>
          <p14:tracePt t="37858" x="3101975" y="4454525"/>
          <p14:tracePt t="37875" x="3135313" y="4448175"/>
          <p14:tracePt t="37891" x="3175000" y="4435475"/>
          <p14:tracePt t="37909" x="3206750" y="4427538"/>
          <p14:tracePt t="37925" x="3246438" y="4408488"/>
          <p14:tracePt t="37942" x="3292475" y="4402138"/>
          <p14:tracePt t="37959" x="3305175" y="4395788"/>
          <p14:tracePt t="37975" x="3330575" y="4383088"/>
          <p14:tracePt t="38080" x="3330575" y="4389438"/>
          <p14:tracePt t="38088" x="3336925" y="4402138"/>
          <p14:tracePt t="38096" x="3344863" y="4408488"/>
          <p14:tracePt t="38104" x="3351213" y="4414838"/>
          <p14:tracePt t="38112" x="3370263" y="4448175"/>
          <p14:tracePt t="38125" x="3409950" y="4479925"/>
          <p14:tracePt t="38141" x="3435350" y="4500563"/>
          <p14:tracePt t="38158" x="3487738" y="4525963"/>
          <p14:tracePt t="38175" x="3552825" y="4538663"/>
          <p14:tracePt t="38191" x="3611563" y="4559300"/>
          <p14:tracePt t="38208" x="3749675" y="4572000"/>
          <p14:tracePt t="38225" x="3833813" y="4572000"/>
          <p14:tracePt t="38241" x="3925888" y="4572000"/>
          <p14:tracePt t="38258" x="4016375" y="4572000"/>
          <p14:tracePt t="38275" x="4108450" y="4572000"/>
          <p14:tracePt t="38291" x="4186238" y="4559300"/>
          <p14:tracePt t="38308" x="4244975" y="4532313"/>
          <p14:tracePt t="38325" x="4278313" y="4513263"/>
          <p14:tracePt t="38341" x="4303713" y="4479925"/>
          <p14:tracePt t="38358" x="4324350" y="4467225"/>
          <p14:tracePt t="38464" x="4330700" y="4473575"/>
          <p14:tracePt t="38472" x="4337050" y="4487863"/>
          <p14:tracePt t="38486" x="4343400" y="4500563"/>
          <p14:tracePt t="38491" x="4356100" y="4513263"/>
          <p14:tracePt t="38491" x="4421188" y="4519613"/>
          <p14:tracePt t="38508" x="4500563" y="4519613"/>
          <p14:tracePt t="38525" x="4611688" y="4519613"/>
          <p14:tracePt t="38541" x="4729163" y="4519613"/>
          <p14:tracePt t="38558" x="4840288" y="4500563"/>
          <p14:tracePt t="38574" x="5003800" y="4460875"/>
          <p14:tracePt t="38591" x="5224463" y="4362450"/>
          <p14:tracePt t="38608" x="5603875" y="4154488"/>
          <p14:tracePt t="38625" x="5826125" y="4030663"/>
          <p14:tracePt t="38641" x="6008688" y="3905250"/>
          <p14:tracePt t="38658" x="6178550" y="3794125"/>
          <p14:tracePt t="38674" x="6335713" y="3709988"/>
          <p14:tracePt t="38691" x="6434138" y="3638550"/>
          <p14:tracePt t="38708" x="6530975" y="3586163"/>
          <p14:tracePt t="38724" x="6596063" y="3527425"/>
          <p14:tracePt t="38741" x="6642100" y="3481388"/>
          <p14:tracePt t="38758" x="6688138" y="3441700"/>
          <p14:tracePt t="38774" x="6721475" y="3409950"/>
          <p14:tracePt t="38791" x="6727825" y="3395663"/>
          <p14:tracePt t="38808" x="6740525" y="3376613"/>
          <p14:tracePt t="38825" x="6746875" y="3370263"/>
          <p14:tracePt t="38912" x="6727825" y="3376613"/>
          <p14:tracePt t="38920" x="6700838" y="3395663"/>
          <p14:tracePt t="38928" x="6662738" y="3422650"/>
          <p14:tracePt t="38941" x="6610350" y="3454400"/>
          <p14:tracePt t="38944" x="6492875" y="3540125"/>
          <p14:tracePt t="38958" x="6361113" y="3611563"/>
          <p14:tracePt t="38974" x="6153150" y="3716338"/>
          <p14:tracePt t="38991" x="5989638" y="3787775"/>
          <p14:tracePt t="39008" x="5786438" y="3892550"/>
          <p14:tracePt t="39024" x="5689600" y="3938588"/>
          <p14:tracePt t="39041" x="5584825" y="3984625"/>
          <p14:tracePt t="39058" x="5519738" y="4010025"/>
          <p14:tracePt t="39074" x="5473700" y="4030663"/>
          <p14:tracePt t="39091" x="5461000" y="4037013"/>
          <p14:tracePt t="39108" x="5453063" y="4037013"/>
          <p14:tracePt t="39176" x="5453063" y="4030663"/>
          <p14:tracePt t="39180" x="5461000" y="4022725"/>
          <p14:tracePt t="39193" x="5467350" y="4010025"/>
          <p14:tracePt t="39200" x="5486400" y="4003675"/>
          <p14:tracePt t="39208" x="5545138" y="3944938"/>
          <p14:tracePt t="39224" x="5681663" y="3846513"/>
          <p14:tracePt t="39241" x="5799138" y="3775075"/>
          <p14:tracePt t="39258" x="5930900" y="3690938"/>
          <p14:tracePt t="39274" x="6048375" y="3611563"/>
          <p14:tracePt t="39291" x="6138863" y="3540125"/>
          <p14:tracePt t="39308" x="6184900" y="3500438"/>
          <p14:tracePt t="39324" x="6211888" y="3468688"/>
          <p14:tracePt t="39341" x="6224588" y="3462338"/>
          <p14:tracePt t="39358" x="6224588" y="3454400"/>
          <p14:tracePt t="39408" x="6211888" y="3462338"/>
          <p14:tracePt t="39416" x="6205538" y="3475038"/>
          <p14:tracePt t="39424" x="6184900" y="3487738"/>
          <p14:tracePt t="39432" x="6138863" y="3527425"/>
          <p14:tracePt t="39441" x="6088063" y="3579813"/>
          <p14:tracePt t="39458" x="6015038" y="3638550"/>
          <p14:tracePt t="39474" x="5924550" y="3683000"/>
          <p14:tracePt t="39491" x="5780088" y="3768725"/>
          <p14:tracePt t="39507" x="5622925" y="3860800"/>
          <p14:tracePt t="39524" x="5440363" y="3957638"/>
          <p14:tracePt t="39541" x="5297488" y="4037013"/>
          <p14:tracePt t="39557" x="5180013" y="4114800"/>
          <p14:tracePt t="39574" x="5068888" y="4192588"/>
          <p14:tracePt t="39591" x="4983163" y="4259263"/>
          <p14:tracePt t="39607" x="4918075" y="4324350"/>
          <p14:tracePt t="39624" x="4884738" y="4343400"/>
          <p14:tracePt t="39752" x="4892675" y="4337050"/>
          <p14:tracePt t="39760" x="4911725" y="4324350"/>
          <p14:tracePt t="39768" x="4937125" y="4310063"/>
          <p14:tracePt t="39774" x="5010150" y="4259263"/>
          <p14:tracePt t="39791" x="5113338" y="4186238"/>
          <p14:tracePt t="39808" x="5257800" y="4095750"/>
          <p14:tracePt t="39824" x="5446713" y="3963988"/>
          <p14:tracePt t="39841" x="5532438" y="3898900"/>
          <p14:tracePt t="39857" x="5603875" y="3827463"/>
          <p14:tracePt t="39874" x="5668963" y="3741738"/>
          <p14:tracePt t="39891" x="5715000" y="3690938"/>
          <p14:tracePt t="39907" x="5727700" y="3663950"/>
          <p14:tracePt t="39924" x="5740400" y="3651250"/>
          <p14:tracePt t="39941" x="5740400" y="3644900"/>
          <p14:tracePt t="40436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Message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If you heard no other message upload:</a:t>
            </a:r>
          </a:p>
          <a:p>
            <a:pPr marL="0" indent="0">
              <a:buNone/>
            </a:pPr>
            <a:r>
              <a:rPr lang="en-US" dirty="0" smtClean="0"/>
              <a:t>“I totally understand the 3 different types of variables now.”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670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8.3|0.3"/>
</p:tagLst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4600</TotalTime>
  <Words>392</Words>
  <Application>Microsoft Office PowerPoint</Application>
  <PresentationFormat>On-screen Show (4:3)</PresentationFormat>
  <Paragraphs>89</Paragraphs>
  <Slides>9</Slides>
  <Notes>1</Notes>
  <HiddenSlides>0</HiddenSlides>
  <MMClips>8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Title Page</vt:lpstr>
      <vt:lpstr>Office Theme</vt:lpstr>
      <vt:lpstr>2_Office Theme</vt:lpstr>
      <vt:lpstr>1_Office Theme</vt:lpstr>
      <vt:lpstr>3_Office Theme</vt:lpstr>
      <vt:lpstr>Variables </vt:lpstr>
      <vt:lpstr>Local Variables</vt:lpstr>
      <vt:lpstr>Local Variables</vt:lpstr>
      <vt:lpstr>Local vs. Global</vt:lpstr>
      <vt:lpstr>Local vs. Global</vt:lpstr>
      <vt:lpstr>The this Reference</vt:lpstr>
      <vt:lpstr>The this Reference</vt:lpstr>
      <vt:lpstr>The this Reference</vt:lpstr>
      <vt:lpstr>Message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376</cp:revision>
  <dcterms:created xsi:type="dcterms:W3CDTF">2013-10-03T15:35:29Z</dcterms:created>
  <dcterms:modified xsi:type="dcterms:W3CDTF">2016-02-12T17:05:41Z</dcterms:modified>
</cp:coreProperties>
</file>

<file path=docProps/thumbnail.jpeg>
</file>